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74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872" y="7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7349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bb15f865d5_1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bb15f865d5_1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7587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1479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sinessmodelgeneratio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1"/>
          <p:cNvSpPr txBox="1">
            <a:spLocks noGrp="1"/>
          </p:cNvSpPr>
          <p:nvPr>
            <p:ph type="title"/>
          </p:nvPr>
        </p:nvSpPr>
        <p:spPr>
          <a:xfrm>
            <a:off x="233836" y="333769"/>
            <a:ext cx="6392100" cy="4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Font typeface="Calibri"/>
              <a:buNone/>
            </a:pPr>
            <a:r>
              <a:rPr lang="en" sz="2700" i="0" u="none" strike="noStrike" cap="none">
                <a:solidFill>
                  <a:srgbClr val="262626"/>
                </a:solidFill>
              </a:rPr>
              <a:t>Business Model Canvas - </a:t>
            </a:r>
            <a:r>
              <a:rPr lang="en" sz="1922" i="0" u="none" strike="noStrike" cap="none">
                <a:solidFill>
                  <a:srgbClr val="262626"/>
                </a:solidFill>
              </a:rPr>
              <a:t>First and Quic</a:t>
            </a:r>
            <a:r>
              <a:rPr lang="en" sz="1922">
                <a:solidFill>
                  <a:srgbClr val="262626"/>
                </a:solidFill>
              </a:rPr>
              <a:t>k Version</a:t>
            </a:r>
            <a:endParaRPr sz="1922" i="0" u="none" strike="noStrike" cap="none">
              <a:solidFill>
                <a:srgbClr val="262626"/>
              </a:solidFill>
            </a:endParaRPr>
          </a:p>
        </p:txBody>
      </p:sp>
      <p:sp>
        <p:nvSpPr>
          <p:cNvPr id="160" name="Google Shape;160;p31"/>
          <p:cNvSpPr/>
          <p:nvPr/>
        </p:nvSpPr>
        <p:spPr>
          <a:xfrm>
            <a:off x="456128" y="857250"/>
            <a:ext cx="8231700" cy="3886200"/>
          </a:xfrm>
          <a:prstGeom prst="rect">
            <a:avLst/>
          </a:prstGeom>
          <a:solidFill>
            <a:srgbClr val="E0F2FB"/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31"/>
          <p:cNvSpPr/>
          <p:nvPr/>
        </p:nvSpPr>
        <p:spPr>
          <a:xfrm>
            <a:off x="455532" y="857250"/>
            <a:ext cx="1646400" cy="2685900"/>
          </a:xfrm>
          <a:prstGeom prst="rect">
            <a:avLst/>
          </a:prstGeom>
          <a:solidFill>
            <a:srgbClr val="D8D8D8">
              <a:alpha val="20000"/>
            </a:srgb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31"/>
          <p:cNvSpPr/>
          <p:nvPr/>
        </p:nvSpPr>
        <p:spPr>
          <a:xfrm>
            <a:off x="2101882" y="857250"/>
            <a:ext cx="1646400" cy="1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31"/>
          <p:cNvSpPr/>
          <p:nvPr/>
        </p:nvSpPr>
        <p:spPr>
          <a:xfrm>
            <a:off x="3749416" y="857250"/>
            <a:ext cx="1646400" cy="2685900"/>
          </a:xfrm>
          <a:prstGeom prst="rect">
            <a:avLst/>
          </a:prstGeom>
          <a:solidFill>
            <a:srgbClr val="E0F2FB">
              <a:alpha val="60000"/>
            </a:srgb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31"/>
          <p:cNvSpPr/>
          <p:nvPr/>
        </p:nvSpPr>
        <p:spPr>
          <a:xfrm>
            <a:off x="7042117" y="857250"/>
            <a:ext cx="1646400" cy="2685900"/>
          </a:xfrm>
          <a:prstGeom prst="rect">
            <a:avLst/>
          </a:prstGeom>
          <a:solidFill>
            <a:srgbClr val="E0F2FB">
              <a:alpha val="60000"/>
            </a:srgb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31"/>
          <p:cNvSpPr/>
          <p:nvPr/>
        </p:nvSpPr>
        <p:spPr>
          <a:xfrm>
            <a:off x="2101882" y="2209800"/>
            <a:ext cx="1646400" cy="1333500"/>
          </a:xfrm>
          <a:prstGeom prst="rect">
            <a:avLst/>
          </a:prstGeom>
          <a:solidFill>
            <a:srgbClr val="D8D8D8">
              <a:alpha val="20000"/>
            </a:srgb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31"/>
          <p:cNvSpPr/>
          <p:nvPr/>
        </p:nvSpPr>
        <p:spPr>
          <a:xfrm>
            <a:off x="5396510" y="857250"/>
            <a:ext cx="1644913" cy="1352400"/>
          </a:xfrm>
          <a:prstGeom prst="rect">
            <a:avLst/>
          </a:prstGeom>
          <a:solidFill>
            <a:srgbClr val="D8D8D8">
              <a:alpha val="20000"/>
            </a:srgb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31"/>
          <p:cNvSpPr/>
          <p:nvPr/>
        </p:nvSpPr>
        <p:spPr>
          <a:xfrm>
            <a:off x="5396510" y="2209800"/>
            <a:ext cx="1646400" cy="13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31"/>
          <p:cNvSpPr/>
          <p:nvPr/>
        </p:nvSpPr>
        <p:spPr>
          <a:xfrm>
            <a:off x="455532" y="3543300"/>
            <a:ext cx="41166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31"/>
          <p:cNvSpPr/>
          <p:nvPr/>
        </p:nvSpPr>
        <p:spPr>
          <a:xfrm>
            <a:off x="4571404" y="3543300"/>
            <a:ext cx="4116600" cy="1200300"/>
          </a:xfrm>
          <a:prstGeom prst="rect">
            <a:avLst/>
          </a:prstGeom>
          <a:solidFill>
            <a:srgbClr val="D8D8D8">
              <a:alpha val="20000"/>
            </a:srgb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31"/>
          <p:cNvSpPr txBox="1"/>
          <p:nvPr/>
        </p:nvSpPr>
        <p:spPr>
          <a:xfrm>
            <a:off x="581891" y="946130"/>
            <a:ext cx="792600" cy="4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Key </a:t>
            </a:r>
            <a:endParaRPr sz="9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Partners</a:t>
            </a:r>
            <a:endParaRPr sz="1200" b="0" i="0" u="none" strike="noStrike" cap="none">
              <a:solidFill>
                <a:srgbClr val="004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31"/>
          <p:cNvSpPr txBox="1"/>
          <p:nvPr/>
        </p:nvSpPr>
        <p:spPr>
          <a:xfrm>
            <a:off x="2228239" y="946130"/>
            <a:ext cx="821700" cy="4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Key </a:t>
            </a:r>
            <a:endParaRPr sz="9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Activities</a:t>
            </a:r>
            <a:endParaRPr sz="1200" b="0" i="0" u="none" strike="noStrike" cap="none">
              <a:solidFill>
                <a:srgbClr val="004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31"/>
          <p:cNvSpPr txBox="1"/>
          <p:nvPr/>
        </p:nvSpPr>
        <p:spPr>
          <a:xfrm>
            <a:off x="3866729" y="946130"/>
            <a:ext cx="1004400" cy="4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Value</a:t>
            </a:r>
            <a:endParaRPr sz="9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Proposition</a:t>
            </a:r>
            <a:endParaRPr sz="1200" b="0" i="0" u="none" strike="noStrike" cap="none">
              <a:solidFill>
                <a:srgbClr val="004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31"/>
          <p:cNvSpPr txBox="1"/>
          <p:nvPr/>
        </p:nvSpPr>
        <p:spPr>
          <a:xfrm>
            <a:off x="5498071" y="946130"/>
            <a:ext cx="1177500" cy="4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Customer </a:t>
            </a:r>
            <a:endParaRPr sz="9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Relationships</a:t>
            </a:r>
            <a:endParaRPr sz="1200" b="0" i="0" u="none" strike="noStrike" cap="none">
              <a:solidFill>
                <a:srgbClr val="004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31"/>
          <p:cNvSpPr txBox="1"/>
          <p:nvPr/>
        </p:nvSpPr>
        <p:spPr>
          <a:xfrm>
            <a:off x="7145299" y="946130"/>
            <a:ext cx="937200" cy="4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Customer </a:t>
            </a:r>
            <a:endParaRPr sz="9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Segments</a:t>
            </a:r>
            <a:endParaRPr sz="1200" b="0" i="0" u="none" strike="noStrike" cap="none">
              <a:solidFill>
                <a:srgbClr val="004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31"/>
          <p:cNvSpPr txBox="1"/>
          <p:nvPr/>
        </p:nvSpPr>
        <p:spPr>
          <a:xfrm>
            <a:off x="2217685" y="2307179"/>
            <a:ext cx="966000" cy="4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Key </a:t>
            </a:r>
            <a:endParaRPr sz="9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Resources</a:t>
            </a:r>
            <a:endParaRPr sz="1200" b="0" i="0" u="none" strike="noStrike" cap="none">
              <a:solidFill>
                <a:srgbClr val="004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31"/>
          <p:cNvSpPr txBox="1"/>
          <p:nvPr/>
        </p:nvSpPr>
        <p:spPr>
          <a:xfrm>
            <a:off x="5498950" y="2284319"/>
            <a:ext cx="8697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Channels</a:t>
            </a:r>
            <a:endParaRPr sz="1200" b="0" i="0" u="none" strike="noStrike" cap="none">
              <a:solidFill>
                <a:srgbClr val="004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31"/>
          <p:cNvSpPr txBox="1"/>
          <p:nvPr/>
        </p:nvSpPr>
        <p:spPr>
          <a:xfrm>
            <a:off x="570458" y="3643491"/>
            <a:ext cx="12447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Cost Structure</a:t>
            </a:r>
            <a:endParaRPr sz="1200" b="0" i="0" u="none" strike="noStrike" cap="none">
              <a:solidFill>
                <a:srgbClr val="004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31"/>
          <p:cNvSpPr txBox="1"/>
          <p:nvPr/>
        </p:nvSpPr>
        <p:spPr>
          <a:xfrm>
            <a:off x="4683025" y="3643491"/>
            <a:ext cx="15240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rgbClr val="004D6E"/>
                </a:solidFill>
                <a:latin typeface="Arial"/>
                <a:ea typeface="Arial"/>
                <a:cs typeface="Arial"/>
                <a:sym typeface="Arial"/>
              </a:rPr>
              <a:t>Revenue Streams</a:t>
            </a:r>
            <a:endParaRPr sz="1200" b="0" i="0" u="none" strike="noStrike" cap="none">
              <a:solidFill>
                <a:srgbClr val="004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9" name="Google Shape;179;p31"/>
          <p:cNvGrpSpPr/>
          <p:nvPr/>
        </p:nvGrpSpPr>
        <p:grpSpPr>
          <a:xfrm>
            <a:off x="1713332" y="1028700"/>
            <a:ext cx="231380" cy="245108"/>
            <a:chOff x="5884863" y="0"/>
            <a:chExt cx="506413" cy="536576"/>
          </a:xfrm>
        </p:grpSpPr>
        <p:sp>
          <p:nvSpPr>
            <p:cNvPr id="180" name="Google Shape;180;p31"/>
            <p:cNvSpPr/>
            <p:nvPr/>
          </p:nvSpPr>
          <p:spPr>
            <a:xfrm>
              <a:off x="6057901" y="0"/>
              <a:ext cx="333375" cy="371475"/>
            </a:xfrm>
            <a:custGeom>
              <a:avLst/>
              <a:gdLst/>
              <a:ahLst/>
              <a:cxnLst/>
              <a:rect l="l" t="t" r="r" b="b"/>
              <a:pathLst>
                <a:path w="210" h="234" extrusionOk="0">
                  <a:moveTo>
                    <a:pt x="123" y="0"/>
                  </a:moveTo>
                  <a:lnTo>
                    <a:pt x="144" y="3"/>
                  </a:lnTo>
                  <a:lnTo>
                    <a:pt x="165" y="12"/>
                  </a:lnTo>
                  <a:lnTo>
                    <a:pt x="182" y="25"/>
                  </a:lnTo>
                  <a:lnTo>
                    <a:pt x="185" y="28"/>
                  </a:lnTo>
                  <a:lnTo>
                    <a:pt x="199" y="46"/>
                  </a:lnTo>
                  <a:lnTo>
                    <a:pt x="207" y="67"/>
                  </a:lnTo>
                  <a:lnTo>
                    <a:pt x="210" y="88"/>
                  </a:lnTo>
                  <a:lnTo>
                    <a:pt x="208" y="105"/>
                  </a:lnTo>
                  <a:lnTo>
                    <a:pt x="203" y="121"/>
                  </a:lnTo>
                  <a:lnTo>
                    <a:pt x="195" y="135"/>
                  </a:lnTo>
                  <a:lnTo>
                    <a:pt x="185" y="148"/>
                  </a:lnTo>
                  <a:lnTo>
                    <a:pt x="124" y="210"/>
                  </a:lnTo>
                  <a:lnTo>
                    <a:pt x="105" y="224"/>
                  </a:lnTo>
                  <a:lnTo>
                    <a:pt x="86" y="232"/>
                  </a:lnTo>
                  <a:lnTo>
                    <a:pt x="63" y="234"/>
                  </a:lnTo>
                  <a:lnTo>
                    <a:pt x="42" y="232"/>
                  </a:lnTo>
                  <a:lnTo>
                    <a:pt x="21" y="223"/>
                  </a:lnTo>
                  <a:lnTo>
                    <a:pt x="3" y="210"/>
                  </a:lnTo>
                  <a:lnTo>
                    <a:pt x="0" y="207"/>
                  </a:lnTo>
                  <a:lnTo>
                    <a:pt x="38" y="170"/>
                  </a:lnTo>
                  <a:lnTo>
                    <a:pt x="41" y="173"/>
                  </a:lnTo>
                  <a:lnTo>
                    <a:pt x="51" y="179"/>
                  </a:lnTo>
                  <a:lnTo>
                    <a:pt x="63" y="182"/>
                  </a:lnTo>
                  <a:lnTo>
                    <a:pt x="76" y="179"/>
                  </a:lnTo>
                  <a:lnTo>
                    <a:pt x="87" y="173"/>
                  </a:lnTo>
                  <a:lnTo>
                    <a:pt x="148" y="111"/>
                  </a:lnTo>
                  <a:lnTo>
                    <a:pt x="154" y="101"/>
                  </a:lnTo>
                  <a:lnTo>
                    <a:pt x="157" y="88"/>
                  </a:lnTo>
                  <a:lnTo>
                    <a:pt x="154" y="76"/>
                  </a:lnTo>
                  <a:lnTo>
                    <a:pt x="148" y="66"/>
                  </a:lnTo>
                  <a:lnTo>
                    <a:pt x="145" y="63"/>
                  </a:lnTo>
                  <a:lnTo>
                    <a:pt x="134" y="56"/>
                  </a:lnTo>
                  <a:lnTo>
                    <a:pt x="123" y="54"/>
                  </a:lnTo>
                  <a:lnTo>
                    <a:pt x="109" y="56"/>
                  </a:lnTo>
                  <a:lnTo>
                    <a:pt x="99" y="63"/>
                  </a:lnTo>
                  <a:lnTo>
                    <a:pt x="74" y="88"/>
                  </a:lnTo>
                  <a:lnTo>
                    <a:pt x="65" y="93"/>
                  </a:lnTo>
                  <a:lnTo>
                    <a:pt x="55" y="96"/>
                  </a:lnTo>
                  <a:lnTo>
                    <a:pt x="46" y="93"/>
                  </a:lnTo>
                  <a:lnTo>
                    <a:pt x="37" y="88"/>
                  </a:lnTo>
                  <a:lnTo>
                    <a:pt x="32" y="79"/>
                  </a:lnTo>
                  <a:lnTo>
                    <a:pt x="29" y="69"/>
                  </a:lnTo>
                  <a:lnTo>
                    <a:pt x="32" y="59"/>
                  </a:lnTo>
                  <a:lnTo>
                    <a:pt x="37" y="51"/>
                  </a:lnTo>
                  <a:lnTo>
                    <a:pt x="62" y="25"/>
                  </a:lnTo>
                  <a:lnTo>
                    <a:pt x="79" y="12"/>
                  </a:lnTo>
                  <a:lnTo>
                    <a:pt x="100" y="3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31"/>
            <p:cNvSpPr/>
            <p:nvPr/>
          </p:nvSpPr>
          <p:spPr>
            <a:xfrm>
              <a:off x="5884863" y="166688"/>
              <a:ext cx="331788" cy="369888"/>
            </a:xfrm>
            <a:custGeom>
              <a:avLst/>
              <a:gdLst/>
              <a:ahLst/>
              <a:cxnLst/>
              <a:rect l="l" t="t" r="r" b="b"/>
              <a:pathLst>
                <a:path w="209" h="233" extrusionOk="0">
                  <a:moveTo>
                    <a:pt x="146" y="0"/>
                  </a:moveTo>
                  <a:lnTo>
                    <a:pt x="171" y="4"/>
                  </a:lnTo>
                  <a:lnTo>
                    <a:pt x="195" y="14"/>
                  </a:lnTo>
                  <a:lnTo>
                    <a:pt x="200" y="17"/>
                  </a:lnTo>
                  <a:lnTo>
                    <a:pt x="201" y="19"/>
                  </a:lnTo>
                  <a:lnTo>
                    <a:pt x="209" y="27"/>
                  </a:lnTo>
                  <a:lnTo>
                    <a:pt x="172" y="64"/>
                  </a:lnTo>
                  <a:lnTo>
                    <a:pt x="170" y="61"/>
                  </a:lnTo>
                  <a:lnTo>
                    <a:pt x="159" y="55"/>
                  </a:lnTo>
                  <a:lnTo>
                    <a:pt x="146" y="52"/>
                  </a:lnTo>
                  <a:lnTo>
                    <a:pt x="134" y="55"/>
                  </a:lnTo>
                  <a:lnTo>
                    <a:pt x="123" y="61"/>
                  </a:lnTo>
                  <a:lnTo>
                    <a:pt x="61" y="123"/>
                  </a:lnTo>
                  <a:lnTo>
                    <a:pt x="55" y="133"/>
                  </a:lnTo>
                  <a:lnTo>
                    <a:pt x="52" y="145"/>
                  </a:lnTo>
                  <a:lnTo>
                    <a:pt x="55" y="158"/>
                  </a:lnTo>
                  <a:lnTo>
                    <a:pt x="61" y="169"/>
                  </a:lnTo>
                  <a:lnTo>
                    <a:pt x="64" y="171"/>
                  </a:lnTo>
                  <a:lnTo>
                    <a:pt x="75" y="178"/>
                  </a:lnTo>
                  <a:lnTo>
                    <a:pt x="88" y="181"/>
                  </a:lnTo>
                  <a:lnTo>
                    <a:pt x="100" y="178"/>
                  </a:lnTo>
                  <a:lnTo>
                    <a:pt x="110" y="171"/>
                  </a:lnTo>
                  <a:lnTo>
                    <a:pt x="137" y="145"/>
                  </a:lnTo>
                  <a:lnTo>
                    <a:pt x="146" y="139"/>
                  </a:lnTo>
                  <a:lnTo>
                    <a:pt x="155" y="137"/>
                  </a:lnTo>
                  <a:lnTo>
                    <a:pt x="166" y="139"/>
                  </a:lnTo>
                  <a:lnTo>
                    <a:pt x="174" y="145"/>
                  </a:lnTo>
                  <a:lnTo>
                    <a:pt x="180" y="154"/>
                  </a:lnTo>
                  <a:lnTo>
                    <a:pt x="181" y="163"/>
                  </a:lnTo>
                  <a:lnTo>
                    <a:pt x="180" y="173"/>
                  </a:lnTo>
                  <a:lnTo>
                    <a:pt x="174" y="182"/>
                  </a:lnTo>
                  <a:lnTo>
                    <a:pt x="147" y="208"/>
                  </a:lnTo>
                  <a:lnTo>
                    <a:pt x="129" y="222"/>
                  </a:lnTo>
                  <a:lnTo>
                    <a:pt x="109" y="230"/>
                  </a:lnTo>
                  <a:lnTo>
                    <a:pt x="88" y="233"/>
                  </a:lnTo>
                  <a:lnTo>
                    <a:pt x="71" y="232"/>
                  </a:lnTo>
                  <a:lnTo>
                    <a:pt x="55" y="226"/>
                  </a:lnTo>
                  <a:lnTo>
                    <a:pt x="40" y="218"/>
                  </a:lnTo>
                  <a:lnTo>
                    <a:pt x="27" y="208"/>
                  </a:lnTo>
                  <a:lnTo>
                    <a:pt x="25" y="205"/>
                  </a:lnTo>
                  <a:lnTo>
                    <a:pt x="14" y="192"/>
                  </a:lnTo>
                  <a:lnTo>
                    <a:pt x="6" y="178"/>
                  </a:lnTo>
                  <a:lnTo>
                    <a:pt x="1" y="162"/>
                  </a:lnTo>
                  <a:lnTo>
                    <a:pt x="0" y="145"/>
                  </a:lnTo>
                  <a:lnTo>
                    <a:pt x="2" y="124"/>
                  </a:lnTo>
                  <a:lnTo>
                    <a:pt x="10" y="103"/>
                  </a:lnTo>
                  <a:lnTo>
                    <a:pt x="25" y="85"/>
                  </a:lnTo>
                  <a:lnTo>
                    <a:pt x="85" y="25"/>
                  </a:lnTo>
                  <a:lnTo>
                    <a:pt x="104" y="10"/>
                  </a:lnTo>
                  <a:lnTo>
                    <a:pt x="125" y="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2" name="Google Shape;182;p31"/>
          <p:cNvSpPr/>
          <p:nvPr/>
        </p:nvSpPr>
        <p:spPr>
          <a:xfrm>
            <a:off x="5008211" y="1028700"/>
            <a:ext cx="244474" cy="241509"/>
          </a:xfrm>
          <a:custGeom>
            <a:avLst/>
            <a:gdLst/>
            <a:ahLst/>
            <a:cxnLst/>
            <a:rect l="l" t="t" r="r" b="b"/>
            <a:pathLst>
              <a:path w="337" h="333" extrusionOk="0">
                <a:moveTo>
                  <a:pt x="178" y="190"/>
                </a:moveTo>
                <a:lnTo>
                  <a:pt x="306" y="190"/>
                </a:lnTo>
                <a:lnTo>
                  <a:pt x="306" y="333"/>
                </a:lnTo>
                <a:lnTo>
                  <a:pt x="178" y="333"/>
                </a:lnTo>
                <a:lnTo>
                  <a:pt x="178" y="190"/>
                </a:lnTo>
                <a:close/>
                <a:moveTo>
                  <a:pt x="31" y="190"/>
                </a:moveTo>
                <a:lnTo>
                  <a:pt x="159" y="190"/>
                </a:lnTo>
                <a:lnTo>
                  <a:pt x="159" y="333"/>
                </a:lnTo>
                <a:lnTo>
                  <a:pt x="31" y="333"/>
                </a:lnTo>
                <a:lnTo>
                  <a:pt x="31" y="190"/>
                </a:lnTo>
                <a:close/>
                <a:moveTo>
                  <a:pt x="239" y="23"/>
                </a:moveTo>
                <a:lnTo>
                  <a:pt x="228" y="25"/>
                </a:lnTo>
                <a:lnTo>
                  <a:pt x="218" y="30"/>
                </a:lnTo>
                <a:lnTo>
                  <a:pt x="198" y="50"/>
                </a:lnTo>
                <a:lnTo>
                  <a:pt x="189" y="67"/>
                </a:lnTo>
                <a:lnTo>
                  <a:pt x="182" y="86"/>
                </a:lnTo>
                <a:lnTo>
                  <a:pt x="210" y="78"/>
                </a:lnTo>
                <a:lnTo>
                  <a:pt x="231" y="71"/>
                </a:lnTo>
                <a:lnTo>
                  <a:pt x="246" y="63"/>
                </a:lnTo>
                <a:lnTo>
                  <a:pt x="255" y="54"/>
                </a:lnTo>
                <a:lnTo>
                  <a:pt x="259" y="47"/>
                </a:lnTo>
                <a:lnTo>
                  <a:pt x="260" y="40"/>
                </a:lnTo>
                <a:lnTo>
                  <a:pt x="260" y="37"/>
                </a:lnTo>
                <a:lnTo>
                  <a:pt x="255" y="29"/>
                </a:lnTo>
                <a:lnTo>
                  <a:pt x="252" y="27"/>
                </a:lnTo>
                <a:lnTo>
                  <a:pt x="248" y="25"/>
                </a:lnTo>
                <a:lnTo>
                  <a:pt x="244" y="23"/>
                </a:lnTo>
                <a:lnTo>
                  <a:pt x="239" y="23"/>
                </a:lnTo>
                <a:close/>
                <a:moveTo>
                  <a:pt x="94" y="23"/>
                </a:moveTo>
                <a:lnTo>
                  <a:pt x="90" y="25"/>
                </a:lnTo>
                <a:lnTo>
                  <a:pt x="82" y="30"/>
                </a:lnTo>
                <a:lnTo>
                  <a:pt x="78" y="34"/>
                </a:lnTo>
                <a:lnTo>
                  <a:pt x="75" y="38"/>
                </a:lnTo>
                <a:lnTo>
                  <a:pt x="74" y="42"/>
                </a:lnTo>
                <a:lnTo>
                  <a:pt x="74" y="48"/>
                </a:lnTo>
                <a:lnTo>
                  <a:pt x="75" y="51"/>
                </a:lnTo>
                <a:lnTo>
                  <a:pt x="81" y="59"/>
                </a:lnTo>
                <a:lnTo>
                  <a:pt x="85" y="63"/>
                </a:lnTo>
                <a:lnTo>
                  <a:pt x="90" y="67"/>
                </a:lnTo>
                <a:lnTo>
                  <a:pt x="104" y="75"/>
                </a:lnTo>
                <a:lnTo>
                  <a:pt x="127" y="80"/>
                </a:lnTo>
                <a:lnTo>
                  <a:pt x="155" y="84"/>
                </a:lnTo>
                <a:lnTo>
                  <a:pt x="147" y="63"/>
                </a:lnTo>
                <a:lnTo>
                  <a:pt x="139" y="50"/>
                </a:lnTo>
                <a:lnTo>
                  <a:pt x="130" y="38"/>
                </a:lnTo>
                <a:lnTo>
                  <a:pt x="119" y="30"/>
                </a:lnTo>
                <a:lnTo>
                  <a:pt x="108" y="25"/>
                </a:lnTo>
                <a:lnTo>
                  <a:pt x="98" y="23"/>
                </a:lnTo>
                <a:lnTo>
                  <a:pt x="94" y="23"/>
                </a:lnTo>
                <a:close/>
                <a:moveTo>
                  <a:pt x="98" y="0"/>
                </a:moveTo>
                <a:lnTo>
                  <a:pt x="116" y="3"/>
                </a:lnTo>
                <a:lnTo>
                  <a:pt x="132" y="10"/>
                </a:lnTo>
                <a:lnTo>
                  <a:pt x="147" y="22"/>
                </a:lnTo>
                <a:lnTo>
                  <a:pt x="157" y="37"/>
                </a:lnTo>
                <a:lnTo>
                  <a:pt x="161" y="40"/>
                </a:lnTo>
                <a:lnTo>
                  <a:pt x="164" y="46"/>
                </a:lnTo>
                <a:lnTo>
                  <a:pt x="166" y="50"/>
                </a:lnTo>
                <a:lnTo>
                  <a:pt x="169" y="55"/>
                </a:lnTo>
                <a:lnTo>
                  <a:pt x="169" y="52"/>
                </a:lnTo>
                <a:lnTo>
                  <a:pt x="185" y="29"/>
                </a:lnTo>
                <a:lnTo>
                  <a:pt x="205" y="10"/>
                </a:lnTo>
                <a:lnTo>
                  <a:pt x="222" y="3"/>
                </a:lnTo>
                <a:lnTo>
                  <a:pt x="239" y="0"/>
                </a:lnTo>
                <a:lnTo>
                  <a:pt x="256" y="3"/>
                </a:lnTo>
                <a:lnTo>
                  <a:pt x="271" y="12"/>
                </a:lnTo>
                <a:lnTo>
                  <a:pt x="280" y="23"/>
                </a:lnTo>
                <a:lnTo>
                  <a:pt x="284" y="40"/>
                </a:lnTo>
                <a:lnTo>
                  <a:pt x="281" y="55"/>
                </a:lnTo>
                <a:lnTo>
                  <a:pt x="273" y="69"/>
                </a:lnTo>
                <a:lnTo>
                  <a:pt x="259" y="82"/>
                </a:lnTo>
                <a:lnTo>
                  <a:pt x="252" y="86"/>
                </a:lnTo>
                <a:lnTo>
                  <a:pt x="244" y="90"/>
                </a:lnTo>
                <a:lnTo>
                  <a:pt x="321" y="90"/>
                </a:lnTo>
                <a:lnTo>
                  <a:pt x="326" y="92"/>
                </a:lnTo>
                <a:lnTo>
                  <a:pt x="334" y="97"/>
                </a:lnTo>
                <a:lnTo>
                  <a:pt x="337" y="107"/>
                </a:lnTo>
                <a:lnTo>
                  <a:pt x="337" y="168"/>
                </a:lnTo>
                <a:lnTo>
                  <a:pt x="178" y="168"/>
                </a:lnTo>
                <a:lnTo>
                  <a:pt x="178" y="90"/>
                </a:lnTo>
                <a:lnTo>
                  <a:pt x="159" y="90"/>
                </a:lnTo>
                <a:lnTo>
                  <a:pt x="159" y="168"/>
                </a:lnTo>
                <a:lnTo>
                  <a:pt x="0" y="168"/>
                </a:lnTo>
                <a:lnTo>
                  <a:pt x="0" y="107"/>
                </a:lnTo>
                <a:lnTo>
                  <a:pt x="2" y="102"/>
                </a:lnTo>
                <a:lnTo>
                  <a:pt x="4" y="97"/>
                </a:lnTo>
                <a:lnTo>
                  <a:pt x="7" y="94"/>
                </a:lnTo>
                <a:lnTo>
                  <a:pt x="12" y="92"/>
                </a:lnTo>
                <a:lnTo>
                  <a:pt x="17" y="90"/>
                </a:lnTo>
                <a:lnTo>
                  <a:pt x="85" y="90"/>
                </a:lnTo>
                <a:lnTo>
                  <a:pt x="69" y="80"/>
                </a:lnTo>
                <a:lnTo>
                  <a:pt x="58" y="68"/>
                </a:lnTo>
                <a:lnTo>
                  <a:pt x="52" y="56"/>
                </a:lnTo>
                <a:lnTo>
                  <a:pt x="50" y="46"/>
                </a:lnTo>
                <a:lnTo>
                  <a:pt x="53" y="33"/>
                </a:lnTo>
                <a:lnTo>
                  <a:pt x="58" y="22"/>
                </a:lnTo>
                <a:lnTo>
                  <a:pt x="66" y="13"/>
                </a:lnTo>
                <a:lnTo>
                  <a:pt x="81" y="4"/>
                </a:lnTo>
                <a:lnTo>
                  <a:pt x="9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31"/>
          <p:cNvSpPr/>
          <p:nvPr/>
        </p:nvSpPr>
        <p:spPr>
          <a:xfrm>
            <a:off x="6672151" y="1028700"/>
            <a:ext cx="240121" cy="205972"/>
          </a:xfrm>
          <a:custGeom>
            <a:avLst/>
            <a:gdLst/>
            <a:ahLst/>
            <a:cxnLst/>
            <a:rect l="l" t="t" r="r" b="b"/>
            <a:pathLst>
              <a:path w="331" h="284" extrusionOk="0">
                <a:moveTo>
                  <a:pt x="69" y="0"/>
                </a:moveTo>
                <a:lnTo>
                  <a:pt x="92" y="0"/>
                </a:lnTo>
                <a:lnTo>
                  <a:pt x="113" y="4"/>
                </a:lnTo>
                <a:lnTo>
                  <a:pt x="133" y="14"/>
                </a:lnTo>
                <a:lnTo>
                  <a:pt x="150" y="29"/>
                </a:lnTo>
                <a:lnTo>
                  <a:pt x="162" y="48"/>
                </a:lnTo>
                <a:lnTo>
                  <a:pt x="164" y="53"/>
                </a:lnTo>
                <a:lnTo>
                  <a:pt x="166" y="59"/>
                </a:lnTo>
                <a:lnTo>
                  <a:pt x="168" y="48"/>
                </a:lnTo>
                <a:lnTo>
                  <a:pt x="182" y="29"/>
                </a:lnTo>
                <a:lnTo>
                  <a:pt x="197" y="14"/>
                </a:lnTo>
                <a:lnTo>
                  <a:pt x="217" y="4"/>
                </a:lnTo>
                <a:lnTo>
                  <a:pt x="238" y="0"/>
                </a:lnTo>
                <a:lnTo>
                  <a:pt x="261" y="0"/>
                </a:lnTo>
                <a:lnTo>
                  <a:pt x="282" y="8"/>
                </a:lnTo>
                <a:lnTo>
                  <a:pt x="302" y="19"/>
                </a:lnTo>
                <a:lnTo>
                  <a:pt x="316" y="36"/>
                </a:lnTo>
                <a:lnTo>
                  <a:pt x="327" y="55"/>
                </a:lnTo>
                <a:lnTo>
                  <a:pt x="331" y="76"/>
                </a:lnTo>
                <a:lnTo>
                  <a:pt x="329" y="98"/>
                </a:lnTo>
                <a:lnTo>
                  <a:pt x="323" y="120"/>
                </a:lnTo>
                <a:lnTo>
                  <a:pt x="316" y="131"/>
                </a:lnTo>
                <a:lnTo>
                  <a:pt x="306" y="145"/>
                </a:lnTo>
                <a:lnTo>
                  <a:pt x="294" y="159"/>
                </a:lnTo>
                <a:lnTo>
                  <a:pt x="278" y="175"/>
                </a:lnTo>
                <a:lnTo>
                  <a:pt x="262" y="192"/>
                </a:lnTo>
                <a:lnTo>
                  <a:pt x="228" y="226"/>
                </a:lnTo>
                <a:lnTo>
                  <a:pt x="212" y="241"/>
                </a:lnTo>
                <a:lnTo>
                  <a:pt x="197" y="255"/>
                </a:lnTo>
                <a:lnTo>
                  <a:pt x="184" y="267"/>
                </a:lnTo>
                <a:lnTo>
                  <a:pt x="175" y="276"/>
                </a:lnTo>
                <a:lnTo>
                  <a:pt x="168" y="281"/>
                </a:lnTo>
                <a:lnTo>
                  <a:pt x="166" y="284"/>
                </a:lnTo>
                <a:lnTo>
                  <a:pt x="163" y="281"/>
                </a:lnTo>
                <a:lnTo>
                  <a:pt x="157" y="276"/>
                </a:lnTo>
                <a:lnTo>
                  <a:pt x="147" y="267"/>
                </a:lnTo>
                <a:lnTo>
                  <a:pt x="134" y="255"/>
                </a:lnTo>
                <a:lnTo>
                  <a:pt x="102" y="226"/>
                </a:lnTo>
                <a:lnTo>
                  <a:pt x="68" y="192"/>
                </a:lnTo>
                <a:lnTo>
                  <a:pt x="52" y="175"/>
                </a:lnTo>
                <a:lnTo>
                  <a:pt x="37" y="159"/>
                </a:lnTo>
                <a:lnTo>
                  <a:pt x="25" y="145"/>
                </a:lnTo>
                <a:lnTo>
                  <a:pt x="14" y="131"/>
                </a:lnTo>
                <a:lnTo>
                  <a:pt x="8" y="120"/>
                </a:lnTo>
                <a:lnTo>
                  <a:pt x="1" y="98"/>
                </a:lnTo>
                <a:lnTo>
                  <a:pt x="0" y="76"/>
                </a:lnTo>
                <a:lnTo>
                  <a:pt x="5" y="55"/>
                </a:lnTo>
                <a:lnTo>
                  <a:pt x="14" y="36"/>
                </a:lnTo>
                <a:lnTo>
                  <a:pt x="30" y="19"/>
                </a:lnTo>
                <a:lnTo>
                  <a:pt x="48" y="8"/>
                </a:lnTo>
                <a:lnTo>
                  <a:pt x="6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4" name="Google Shape;184;p31"/>
          <p:cNvGrpSpPr/>
          <p:nvPr/>
        </p:nvGrpSpPr>
        <p:grpSpPr>
          <a:xfrm>
            <a:off x="3275983" y="2368455"/>
            <a:ext cx="345256" cy="252359"/>
            <a:chOff x="5715001" y="3627438"/>
            <a:chExt cx="755650" cy="552450"/>
          </a:xfrm>
        </p:grpSpPr>
        <p:sp>
          <p:nvSpPr>
            <p:cNvPr id="185" name="Google Shape;185;p31"/>
            <p:cNvSpPr/>
            <p:nvPr/>
          </p:nvSpPr>
          <p:spPr>
            <a:xfrm>
              <a:off x="6283326" y="3627438"/>
              <a:ext cx="161925" cy="61913"/>
            </a:xfrm>
            <a:custGeom>
              <a:avLst/>
              <a:gdLst/>
              <a:ahLst/>
              <a:cxnLst/>
              <a:rect l="l" t="t" r="r" b="b"/>
              <a:pathLst>
                <a:path w="102" h="39" extrusionOk="0">
                  <a:moveTo>
                    <a:pt x="52" y="0"/>
                  </a:moveTo>
                  <a:lnTo>
                    <a:pt x="66" y="3"/>
                  </a:lnTo>
                  <a:lnTo>
                    <a:pt x="78" y="8"/>
                  </a:lnTo>
                  <a:lnTo>
                    <a:pt x="89" y="13"/>
                  </a:lnTo>
                  <a:lnTo>
                    <a:pt x="102" y="26"/>
                  </a:lnTo>
                  <a:lnTo>
                    <a:pt x="89" y="37"/>
                  </a:lnTo>
                  <a:lnTo>
                    <a:pt x="86" y="38"/>
                  </a:lnTo>
                  <a:lnTo>
                    <a:pt x="86" y="37"/>
                  </a:lnTo>
                  <a:lnTo>
                    <a:pt x="85" y="37"/>
                  </a:lnTo>
                  <a:lnTo>
                    <a:pt x="85" y="36"/>
                  </a:lnTo>
                  <a:lnTo>
                    <a:pt x="82" y="34"/>
                  </a:lnTo>
                  <a:lnTo>
                    <a:pt x="77" y="29"/>
                  </a:lnTo>
                  <a:lnTo>
                    <a:pt x="66" y="22"/>
                  </a:lnTo>
                  <a:lnTo>
                    <a:pt x="52" y="20"/>
                  </a:lnTo>
                  <a:lnTo>
                    <a:pt x="44" y="21"/>
                  </a:lnTo>
                  <a:lnTo>
                    <a:pt x="35" y="24"/>
                  </a:lnTo>
                  <a:lnTo>
                    <a:pt x="24" y="30"/>
                  </a:lnTo>
                  <a:lnTo>
                    <a:pt x="14" y="39"/>
                  </a:lnTo>
                  <a:lnTo>
                    <a:pt x="0" y="25"/>
                  </a:lnTo>
                  <a:lnTo>
                    <a:pt x="19" y="11"/>
                  </a:lnTo>
                  <a:lnTo>
                    <a:pt x="36" y="3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31"/>
            <p:cNvSpPr/>
            <p:nvPr/>
          </p:nvSpPr>
          <p:spPr>
            <a:xfrm>
              <a:off x="6122988" y="3689350"/>
              <a:ext cx="158750" cy="63500"/>
            </a:xfrm>
            <a:custGeom>
              <a:avLst/>
              <a:gdLst/>
              <a:ahLst/>
              <a:cxnLst/>
              <a:rect l="l" t="t" r="r" b="b"/>
              <a:pathLst>
                <a:path w="100" h="40" extrusionOk="0">
                  <a:moveTo>
                    <a:pt x="87" y="0"/>
                  </a:moveTo>
                  <a:lnTo>
                    <a:pt x="100" y="15"/>
                  </a:lnTo>
                  <a:lnTo>
                    <a:pt x="83" y="29"/>
                  </a:lnTo>
                  <a:lnTo>
                    <a:pt x="66" y="37"/>
                  </a:lnTo>
                  <a:lnTo>
                    <a:pt x="50" y="40"/>
                  </a:lnTo>
                  <a:lnTo>
                    <a:pt x="35" y="38"/>
                  </a:lnTo>
                  <a:lnTo>
                    <a:pt x="24" y="33"/>
                  </a:lnTo>
                  <a:lnTo>
                    <a:pt x="13" y="27"/>
                  </a:lnTo>
                  <a:lnTo>
                    <a:pt x="9" y="24"/>
                  </a:lnTo>
                  <a:lnTo>
                    <a:pt x="6" y="20"/>
                  </a:lnTo>
                  <a:lnTo>
                    <a:pt x="0" y="14"/>
                  </a:lnTo>
                  <a:lnTo>
                    <a:pt x="14" y="2"/>
                  </a:lnTo>
                  <a:lnTo>
                    <a:pt x="16" y="2"/>
                  </a:lnTo>
                  <a:lnTo>
                    <a:pt x="16" y="4"/>
                  </a:lnTo>
                  <a:lnTo>
                    <a:pt x="17" y="4"/>
                  </a:lnTo>
                  <a:lnTo>
                    <a:pt x="18" y="7"/>
                  </a:lnTo>
                  <a:lnTo>
                    <a:pt x="21" y="8"/>
                  </a:lnTo>
                  <a:lnTo>
                    <a:pt x="25" y="11"/>
                  </a:lnTo>
                  <a:lnTo>
                    <a:pt x="35" y="17"/>
                  </a:lnTo>
                  <a:lnTo>
                    <a:pt x="50" y="20"/>
                  </a:lnTo>
                  <a:lnTo>
                    <a:pt x="60" y="19"/>
                  </a:lnTo>
                  <a:lnTo>
                    <a:pt x="74" y="12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31"/>
            <p:cNvSpPr/>
            <p:nvPr/>
          </p:nvSpPr>
          <p:spPr>
            <a:xfrm>
              <a:off x="6062663" y="3705225"/>
              <a:ext cx="407988" cy="444500"/>
            </a:xfrm>
            <a:custGeom>
              <a:avLst/>
              <a:gdLst/>
              <a:ahLst/>
              <a:cxnLst/>
              <a:rect l="l" t="t" r="r" b="b"/>
              <a:pathLst>
                <a:path w="257" h="280" extrusionOk="0">
                  <a:moveTo>
                    <a:pt x="208" y="0"/>
                  </a:moveTo>
                  <a:lnTo>
                    <a:pt x="257" y="0"/>
                  </a:lnTo>
                  <a:lnTo>
                    <a:pt x="257" y="280"/>
                  </a:lnTo>
                  <a:lnTo>
                    <a:pt x="27" y="280"/>
                  </a:lnTo>
                  <a:lnTo>
                    <a:pt x="27" y="279"/>
                  </a:lnTo>
                  <a:lnTo>
                    <a:pt x="29" y="277"/>
                  </a:lnTo>
                  <a:lnTo>
                    <a:pt x="29" y="275"/>
                  </a:lnTo>
                  <a:lnTo>
                    <a:pt x="31" y="273"/>
                  </a:lnTo>
                  <a:lnTo>
                    <a:pt x="37" y="268"/>
                  </a:lnTo>
                  <a:lnTo>
                    <a:pt x="39" y="264"/>
                  </a:lnTo>
                  <a:lnTo>
                    <a:pt x="40" y="259"/>
                  </a:lnTo>
                  <a:lnTo>
                    <a:pt x="43" y="247"/>
                  </a:lnTo>
                  <a:lnTo>
                    <a:pt x="43" y="230"/>
                  </a:lnTo>
                  <a:lnTo>
                    <a:pt x="40" y="210"/>
                  </a:lnTo>
                  <a:lnTo>
                    <a:pt x="33" y="193"/>
                  </a:lnTo>
                  <a:lnTo>
                    <a:pt x="18" y="178"/>
                  </a:lnTo>
                  <a:lnTo>
                    <a:pt x="13" y="171"/>
                  </a:lnTo>
                  <a:lnTo>
                    <a:pt x="6" y="166"/>
                  </a:lnTo>
                  <a:lnTo>
                    <a:pt x="0" y="162"/>
                  </a:lnTo>
                  <a:lnTo>
                    <a:pt x="5" y="148"/>
                  </a:lnTo>
                  <a:lnTo>
                    <a:pt x="8" y="132"/>
                  </a:lnTo>
                  <a:lnTo>
                    <a:pt x="39" y="148"/>
                  </a:lnTo>
                  <a:lnTo>
                    <a:pt x="39" y="98"/>
                  </a:lnTo>
                  <a:lnTo>
                    <a:pt x="138" y="144"/>
                  </a:lnTo>
                  <a:lnTo>
                    <a:pt x="138" y="98"/>
                  </a:lnTo>
                  <a:lnTo>
                    <a:pt x="208" y="136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31"/>
            <p:cNvSpPr/>
            <p:nvPr/>
          </p:nvSpPr>
          <p:spPr>
            <a:xfrm>
              <a:off x="5965826" y="3627438"/>
              <a:ext cx="158750" cy="61913"/>
            </a:xfrm>
            <a:custGeom>
              <a:avLst/>
              <a:gdLst/>
              <a:ahLst/>
              <a:cxnLst/>
              <a:rect l="l" t="t" r="r" b="b"/>
              <a:pathLst>
                <a:path w="100" h="39" extrusionOk="0">
                  <a:moveTo>
                    <a:pt x="50" y="0"/>
                  </a:moveTo>
                  <a:lnTo>
                    <a:pt x="65" y="3"/>
                  </a:lnTo>
                  <a:lnTo>
                    <a:pt x="76" y="8"/>
                  </a:lnTo>
                  <a:lnTo>
                    <a:pt x="87" y="13"/>
                  </a:lnTo>
                  <a:lnTo>
                    <a:pt x="91" y="16"/>
                  </a:lnTo>
                  <a:lnTo>
                    <a:pt x="94" y="20"/>
                  </a:lnTo>
                  <a:lnTo>
                    <a:pt x="100" y="26"/>
                  </a:lnTo>
                  <a:lnTo>
                    <a:pt x="86" y="38"/>
                  </a:lnTo>
                  <a:lnTo>
                    <a:pt x="79" y="32"/>
                  </a:lnTo>
                  <a:lnTo>
                    <a:pt x="75" y="29"/>
                  </a:lnTo>
                  <a:lnTo>
                    <a:pt x="65" y="22"/>
                  </a:lnTo>
                  <a:lnTo>
                    <a:pt x="50" y="20"/>
                  </a:lnTo>
                  <a:lnTo>
                    <a:pt x="39" y="21"/>
                  </a:lnTo>
                  <a:lnTo>
                    <a:pt x="28" y="28"/>
                  </a:lnTo>
                  <a:lnTo>
                    <a:pt x="13" y="39"/>
                  </a:lnTo>
                  <a:lnTo>
                    <a:pt x="0" y="25"/>
                  </a:lnTo>
                  <a:lnTo>
                    <a:pt x="17" y="11"/>
                  </a:lnTo>
                  <a:lnTo>
                    <a:pt x="34" y="3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31"/>
            <p:cNvSpPr/>
            <p:nvPr/>
          </p:nvSpPr>
          <p:spPr>
            <a:xfrm>
              <a:off x="5715001" y="3843338"/>
              <a:ext cx="393700" cy="336550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54" y="30"/>
                  </a:moveTo>
                  <a:lnTo>
                    <a:pt x="64" y="33"/>
                  </a:lnTo>
                  <a:lnTo>
                    <a:pt x="74" y="40"/>
                  </a:lnTo>
                  <a:lnTo>
                    <a:pt x="80" y="49"/>
                  </a:lnTo>
                  <a:lnTo>
                    <a:pt x="83" y="61"/>
                  </a:lnTo>
                  <a:lnTo>
                    <a:pt x="80" y="74"/>
                  </a:lnTo>
                  <a:lnTo>
                    <a:pt x="72" y="83"/>
                  </a:lnTo>
                  <a:lnTo>
                    <a:pt x="80" y="87"/>
                  </a:lnTo>
                  <a:lnTo>
                    <a:pt x="88" y="93"/>
                  </a:lnTo>
                  <a:lnTo>
                    <a:pt x="96" y="101"/>
                  </a:lnTo>
                  <a:lnTo>
                    <a:pt x="92" y="106"/>
                  </a:lnTo>
                  <a:lnTo>
                    <a:pt x="89" y="112"/>
                  </a:lnTo>
                  <a:lnTo>
                    <a:pt x="88" y="108"/>
                  </a:lnTo>
                  <a:lnTo>
                    <a:pt x="87" y="105"/>
                  </a:lnTo>
                  <a:lnTo>
                    <a:pt x="84" y="102"/>
                  </a:lnTo>
                  <a:lnTo>
                    <a:pt x="85" y="105"/>
                  </a:lnTo>
                  <a:lnTo>
                    <a:pt x="87" y="106"/>
                  </a:lnTo>
                  <a:lnTo>
                    <a:pt x="87" y="110"/>
                  </a:lnTo>
                  <a:lnTo>
                    <a:pt x="88" y="113"/>
                  </a:lnTo>
                  <a:lnTo>
                    <a:pt x="81" y="127"/>
                  </a:lnTo>
                  <a:lnTo>
                    <a:pt x="79" y="144"/>
                  </a:lnTo>
                  <a:lnTo>
                    <a:pt x="79" y="155"/>
                  </a:lnTo>
                  <a:lnTo>
                    <a:pt x="81" y="168"/>
                  </a:lnTo>
                  <a:lnTo>
                    <a:pt x="68" y="171"/>
                  </a:lnTo>
                  <a:lnTo>
                    <a:pt x="41" y="171"/>
                  </a:lnTo>
                  <a:lnTo>
                    <a:pt x="30" y="169"/>
                  </a:lnTo>
                  <a:lnTo>
                    <a:pt x="21" y="167"/>
                  </a:lnTo>
                  <a:lnTo>
                    <a:pt x="14" y="160"/>
                  </a:lnTo>
                  <a:lnTo>
                    <a:pt x="10" y="152"/>
                  </a:lnTo>
                  <a:lnTo>
                    <a:pt x="12" y="138"/>
                  </a:lnTo>
                  <a:lnTo>
                    <a:pt x="17" y="121"/>
                  </a:lnTo>
                  <a:lnTo>
                    <a:pt x="18" y="118"/>
                  </a:lnTo>
                  <a:lnTo>
                    <a:pt x="18" y="114"/>
                  </a:lnTo>
                  <a:lnTo>
                    <a:pt x="19" y="112"/>
                  </a:lnTo>
                  <a:lnTo>
                    <a:pt x="21" y="108"/>
                  </a:lnTo>
                  <a:lnTo>
                    <a:pt x="21" y="105"/>
                  </a:lnTo>
                  <a:lnTo>
                    <a:pt x="22" y="104"/>
                  </a:lnTo>
                  <a:lnTo>
                    <a:pt x="22" y="102"/>
                  </a:lnTo>
                  <a:lnTo>
                    <a:pt x="21" y="105"/>
                  </a:lnTo>
                  <a:lnTo>
                    <a:pt x="18" y="113"/>
                  </a:lnTo>
                  <a:lnTo>
                    <a:pt x="14" y="123"/>
                  </a:lnTo>
                  <a:lnTo>
                    <a:pt x="9" y="135"/>
                  </a:lnTo>
                  <a:lnTo>
                    <a:pt x="6" y="147"/>
                  </a:lnTo>
                  <a:lnTo>
                    <a:pt x="2" y="144"/>
                  </a:lnTo>
                  <a:lnTo>
                    <a:pt x="1" y="138"/>
                  </a:lnTo>
                  <a:lnTo>
                    <a:pt x="0" y="126"/>
                  </a:lnTo>
                  <a:lnTo>
                    <a:pt x="2" y="113"/>
                  </a:lnTo>
                  <a:lnTo>
                    <a:pt x="9" y="102"/>
                  </a:lnTo>
                  <a:lnTo>
                    <a:pt x="17" y="93"/>
                  </a:lnTo>
                  <a:lnTo>
                    <a:pt x="35" y="83"/>
                  </a:lnTo>
                  <a:lnTo>
                    <a:pt x="27" y="74"/>
                  </a:lnTo>
                  <a:lnTo>
                    <a:pt x="25" y="61"/>
                  </a:lnTo>
                  <a:lnTo>
                    <a:pt x="27" y="49"/>
                  </a:lnTo>
                  <a:lnTo>
                    <a:pt x="33" y="40"/>
                  </a:lnTo>
                  <a:lnTo>
                    <a:pt x="42" y="33"/>
                  </a:lnTo>
                  <a:lnTo>
                    <a:pt x="54" y="30"/>
                  </a:lnTo>
                  <a:close/>
                  <a:moveTo>
                    <a:pt x="167" y="0"/>
                  </a:moveTo>
                  <a:lnTo>
                    <a:pt x="184" y="4"/>
                  </a:lnTo>
                  <a:lnTo>
                    <a:pt x="199" y="13"/>
                  </a:lnTo>
                  <a:lnTo>
                    <a:pt x="208" y="28"/>
                  </a:lnTo>
                  <a:lnTo>
                    <a:pt x="212" y="45"/>
                  </a:lnTo>
                  <a:lnTo>
                    <a:pt x="209" y="58"/>
                  </a:lnTo>
                  <a:lnTo>
                    <a:pt x="204" y="70"/>
                  </a:lnTo>
                  <a:lnTo>
                    <a:pt x="195" y="80"/>
                  </a:lnTo>
                  <a:lnTo>
                    <a:pt x="205" y="85"/>
                  </a:lnTo>
                  <a:lnTo>
                    <a:pt x="216" y="92"/>
                  </a:lnTo>
                  <a:lnTo>
                    <a:pt x="228" y="101"/>
                  </a:lnTo>
                  <a:lnTo>
                    <a:pt x="237" y="113"/>
                  </a:lnTo>
                  <a:lnTo>
                    <a:pt x="245" y="127"/>
                  </a:lnTo>
                  <a:lnTo>
                    <a:pt x="248" y="144"/>
                  </a:lnTo>
                  <a:lnTo>
                    <a:pt x="248" y="157"/>
                  </a:lnTo>
                  <a:lnTo>
                    <a:pt x="245" y="167"/>
                  </a:lnTo>
                  <a:lnTo>
                    <a:pt x="242" y="173"/>
                  </a:lnTo>
                  <a:lnTo>
                    <a:pt x="237" y="176"/>
                  </a:lnTo>
                  <a:lnTo>
                    <a:pt x="234" y="163"/>
                  </a:lnTo>
                  <a:lnTo>
                    <a:pt x="229" y="147"/>
                  </a:lnTo>
                  <a:lnTo>
                    <a:pt x="225" y="133"/>
                  </a:lnTo>
                  <a:lnTo>
                    <a:pt x="220" y="121"/>
                  </a:lnTo>
                  <a:lnTo>
                    <a:pt x="216" y="112"/>
                  </a:lnTo>
                  <a:lnTo>
                    <a:pt x="217" y="120"/>
                  </a:lnTo>
                  <a:lnTo>
                    <a:pt x="221" y="130"/>
                  </a:lnTo>
                  <a:lnTo>
                    <a:pt x="229" y="154"/>
                  </a:lnTo>
                  <a:lnTo>
                    <a:pt x="232" y="171"/>
                  </a:lnTo>
                  <a:lnTo>
                    <a:pt x="233" y="184"/>
                  </a:lnTo>
                  <a:lnTo>
                    <a:pt x="227" y="197"/>
                  </a:lnTo>
                  <a:lnTo>
                    <a:pt x="216" y="205"/>
                  </a:lnTo>
                  <a:lnTo>
                    <a:pt x="203" y="210"/>
                  </a:lnTo>
                  <a:lnTo>
                    <a:pt x="186" y="212"/>
                  </a:lnTo>
                  <a:lnTo>
                    <a:pt x="149" y="212"/>
                  </a:lnTo>
                  <a:lnTo>
                    <a:pt x="132" y="210"/>
                  </a:lnTo>
                  <a:lnTo>
                    <a:pt x="118" y="205"/>
                  </a:lnTo>
                  <a:lnTo>
                    <a:pt x="108" y="197"/>
                  </a:lnTo>
                  <a:lnTo>
                    <a:pt x="101" y="184"/>
                  </a:lnTo>
                  <a:lnTo>
                    <a:pt x="103" y="171"/>
                  </a:lnTo>
                  <a:lnTo>
                    <a:pt x="107" y="154"/>
                  </a:lnTo>
                  <a:lnTo>
                    <a:pt x="114" y="130"/>
                  </a:lnTo>
                  <a:lnTo>
                    <a:pt x="117" y="120"/>
                  </a:lnTo>
                  <a:lnTo>
                    <a:pt x="120" y="112"/>
                  </a:lnTo>
                  <a:lnTo>
                    <a:pt x="116" y="121"/>
                  </a:lnTo>
                  <a:lnTo>
                    <a:pt x="110" y="133"/>
                  </a:lnTo>
                  <a:lnTo>
                    <a:pt x="104" y="147"/>
                  </a:lnTo>
                  <a:lnTo>
                    <a:pt x="100" y="163"/>
                  </a:lnTo>
                  <a:lnTo>
                    <a:pt x="96" y="176"/>
                  </a:lnTo>
                  <a:lnTo>
                    <a:pt x="92" y="173"/>
                  </a:lnTo>
                  <a:lnTo>
                    <a:pt x="89" y="167"/>
                  </a:lnTo>
                  <a:lnTo>
                    <a:pt x="87" y="157"/>
                  </a:lnTo>
                  <a:lnTo>
                    <a:pt x="87" y="144"/>
                  </a:lnTo>
                  <a:lnTo>
                    <a:pt x="89" y="127"/>
                  </a:lnTo>
                  <a:lnTo>
                    <a:pt x="97" y="113"/>
                  </a:lnTo>
                  <a:lnTo>
                    <a:pt x="107" y="101"/>
                  </a:lnTo>
                  <a:lnTo>
                    <a:pt x="118" y="92"/>
                  </a:lnTo>
                  <a:lnTo>
                    <a:pt x="129" y="85"/>
                  </a:lnTo>
                  <a:lnTo>
                    <a:pt x="139" y="80"/>
                  </a:lnTo>
                  <a:lnTo>
                    <a:pt x="132" y="70"/>
                  </a:lnTo>
                  <a:lnTo>
                    <a:pt x="126" y="58"/>
                  </a:lnTo>
                  <a:lnTo>
                    <a:pt x="124" y="45"/>
                  </a:lnTo>
                  <a:lnTo>
                    <a:pt x="128" y="28"/>
                  </a:lnTo>
                  <a:lnTo>
                    <a:pt x="137" y="13"/>
                  </a:lnTo>
                  <a:lnTo>
                    <a:pt x="150" y="4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0" name="Google Shape;190;p31"/>
          <p:cNvSpPr/>
          <p:nvPr/>
        </p:nvSpPr>
        <p:spPr>
          <a:xfrm>
            <a:off x="6640489" y="2347545"/>
            <a:ext cx="289453" cy="202346"/>
          </a:xfrm>
          <a:custGeom>
            <a:avLst/>
            <a:gdLst/>
            <a:ahLst/>
            <a:cxnLst/>
            <a:rect l="l" t="t" r="r" b="b"/>
            <a:pathLst>
              <a:path w="399" h="279" extrusionOk="0">
                <a:moveTo>
                  <a:pt x="295" y="207"/>
                </a:moveTo>
                <a:lnTo>
                  <a:pt x="310" y="209"/>
                </a:lnTo>
                <a:lnTo>
                  <a:pt x="320" y="217"/>
                </a:lnTo>
                <a:lnTo>
                  <a:pt x="328" y="228"/>
                </a:lnTo>
                <a:lnTo>
                  <a:pt x="331" y="242"/>
                </a:lnTo>
                <a:lnTo>
                  <a:pt x="328" y="256"/>
                </a:lnTo>
                <a:lnTo>
                  <a:pt x="320" y="268"/>
                </a:lnTo>
                <a:lnTo>
                  <a:pt x="310" y="276"/>
                </a:lnTo>
                <a:lnTo>
                  <a:pt x="295" y="279"/>
                </a:lnTo>
                <a:lnTo>
                  <a:pt x="281" y="276"/>
                </a:lnTo>
                <a:lnTo>
                  <a:pt x="269" y="268"/>
                </a:lnTo>
                <a:lnTo>
                  <a:pt x="261" y="256"/>
                </a:lnTo>
                <a:lnTo>
                  <a:pt x="258" y="242"/>
                </a:lnTo>
                <a:lnTo>
                  <a:pt x="261" y="228"/>
                </a:lnTo>
                <a:lnTo>
                  <a:pt x="269" y="217"/>
                </a:lnTo>
                <a:lnTo>
                  <a:pt x="281" y="209"/>
                </a:lnTo>
                <a:lnTo>
                  <a:pt x="295" y="207"/>
                </a:lnTo>
                <a:close/>
                <a:moveTo>
                  <a:pt x="87" y="207"/>
                </a:moveTo>
                <a:lnTo>
                  <a:pt x="101" y="209"/>
                </a:lnTo>
                <a:lnTo>
                  <a:pt x="113" y="217"/>
                </a:lnTo>
                <a:lnTo>
                  <a:pt x="121" y="228"/>
                </a:lnTo>
                <a:lnTo>
                  <a:pt x="124" y="242"/>
                </a:lnTo>
                <a:lnTo>
                  <a:pt x="121" y="256"/>
                </a:lnTo>
                <a:lnTo>
                  <a:pt x="113" y="268"/>
                </a:lnTo>
                <a:lnTo>
                  <a:pt x="101" y="276"/>
                </a:lnTo>
                <a:lnTo>
                  <a:pt x="87" y="279"/>
                </a:lnTo>
                <a:lnTo>
                  <a:pt x="72" y="276"/>
                </a:lnTo>
                <a:lnTo>
                  <a:pt x="62" y="268"/>
                </a:lnTo>
                <a:lnTo>
                  <a:pt x="54" y="256"/>
                </a:lnTo>
                <a:lnTo>
                  <a:pt x="51" y="242"/>
                </a:lnTo>
                <a:lnTo>
                  <a:pt x="54" y="228"/>
                </a:lnTo>
                <a:lnTo>
                  <a:pt x="62" y="217"/>
                </a:lnTo>
                <a:lnTo>
                  <a:pt x="72" y="209"/>
                </a:lnTo>
                <a:lnTo>
                  <a:pt x="87" y="207"/>
                </a:lnTo>
                <a:close/>
                <a:moveTo>
                  <a:pt x="299" y="64"/>
                </a:moveTo>
                <a:lnTo>
                  <a:pt x="322" y="123"/>
                </a:lnTo>
                <a:lnTo>
                  <a:pt x="376" y="123"/>
                </a:lnTo>
                <a:lnTo>
                  <a:pt x="351" y="64"/>
                </a:lnTo>
                <a:lnTo>
                  <a:pt x="299" y="64"/>
                </a:lnTo>
                <a:close/>
                <a:moveTo>
                  <a:pt x="276" y="40"/>
                </a:moveTo>
                <a:lnTo>
                  <a:pt x="367" y="40"/>
                </a:lnTo>
                <a:lnTo>
                  <a:pt x="399" y="119"/>
                </a:lnTo>
                <a:lnTo>
                  <a:pt x="399" y="229"/>
                </a:lnTo>
                <a:lnTo>
                  <a:pt x="352" y="229"/>
                </a:lnTo>
                <a:lnTo>
                  <a:pt x="344" y="211"/>
                </a:lnTo>
                <a:lnTo>
                  <a:pt x="332" y="196"/>
                </a:lnTo>
                <a:lnTo>
                  <a:pt x="315" y="187"/>
                </a:lnTo>
                <a:lnTo>
                  <a:pt x="295" y="183"/>
                </a:lnTo>
                <a:lnTo>
                  <a:pt x="287" y="183"/>
                </a:lnTo>
                <a:lnTo>
                  <a:pt x="281" y="184"/>
                </a:lnTo>
                <a:lnTo>
                  <a:pt x="276" y="187"/>
                </a:lnTo>
                <a:lnTo>
                  <a:pt x="276" y="40"/>
                </a:lnTo>
                <a:close/>
                <a:moveTo>
                  <a:pt x="22" y="0"/>
                </a:moveTo>
                <a:lnTo>
                  <a:pt x="228" y="0"/>
                </a:lnTo>
                <a:lnTo>
                  <a:pt x="240" y="2"/>
                </a:lnTo>
                <a:lnTo>
                  <a:pt x="248" y="12"/>
                </a:lnTo>
                <a:lnTo>
                  <a:pt x="250" y="22"/>
                </a:lnTo>
                <a:lnTo>
                  <a:pt x="250" y="203"/>
                </a:lnTo>
                <a:lnTo>
                  <a:pt x="243" y="215"/>
                </a:lnTo>
                <a:lnTo>
                  <a:pt x="237" y="229"/>
                </a:lnTo>
                <a:lnTo>
                  <a:pt x="145" y="229"/>
                </a:lnTo>
                <a:lnTo>
                  <a:pt x="138" y="211"/>
                </a:lnTo>
                <a:lnTo>
                  <a:pt x="125" y="196"/>
                </a:lnTo>
                <a:lnTo>
                  <a:pt x="108" y="187"/>
                </a:lnTo>
                <a:lnTo>
                  <a:pt x="87" y="183"/>
                </a:lnTo>
                <a:lnTo>
                  <a:pt x="67" y="187"/>
                </a:lnTo>
                <a:lnTo>
                  <a:pt x="50" y="196"/>
                </a:lnTo>
                <a:lnTo>
                  <a:pt x="37" y="211"/>
                </a:lnTo>
                <a:lnTo>
                  <a:pt x="29" y="229"/>
                </a:lnTo>
                <a:lnTo>
                  <a:pt x="0" y="229"/>
                </a:lnTo>
                <a:lnTo>
                  <a:pt x="0" y="22"/>
                </a:lnTo>
                <a:lnTo>
                  <a:pt x="3" y="12"/>
                </a:lnTo>
                <a:lnTo>
                  <a:pt x="12" y="2"/>
                </a:lnTo>
                <a:lnTo>
                  <a:pt x="2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1" name="Google Shape;191;p31"/>
          <p:cNvGrpSpPr/>
          <p:nvPr/>
        </p:nvGrpSpPr>
        <p:grpSpPr>
          <a:xfrm>
            <a:off x="4171429" y="3714470"/>
            <a:ext cx="248062" cy="285717"/>
            <a:chOff x="5773738" y="5307013"/>
            <a:chExt cx="542925" cy="625475"/>
          </a:xfrm>
        </p:grpSpPr>
        <p:sp>
          <p:nvSpPr>
            <p:cNvPr id="192" name="Google Shape;192;p31"/>
            <p:cNvSpPr/>
            <p:nvPr/>
          </p:nvSpPr>
          <p:spPr>
            <a:xfrm>
              <a:off x="5773738" y="5307013"/>
              <a:ext cx="501650" cy="355600"/>
            </a:xfrm>
            <a:custGeom>
              <a:avLst/>
              <a:gdLst/>
              <a:ahLst/>
              <a:cxnLst/>
              <a:rect l="l" t="t" r="r" b="b"/>
              <a:pathLst>
                <a:path w="316" h="224" extrusionOk="0">
                  <a:moveTo>
                    <a:pt x="188" y="0"/>
                  </a:moveTo>
                  <a:lnTo>
                    <a:pt x="288" y="0"/>
                  </a:lnTo>
                  <a:lnTo>
                    <a:pt x="316" y="26"/>
                  </a:lnTo>
                  <a:lnTo>
                    <a:pt x="316" y="57"/>
                  </a:lnTo>
                  <a:lnTo>
                    <a:pt x="207" y="57"/>
                  </a:lnTo>
                  <a:lnTo>
                    <a:pt x="200" y="62"/>
                  </a:lnTo>
                  <a:lnTo>
                    <a:pt x="37" y="224"/>
                  </a:lnTo>
                  <a:lnTo>
                    <a:pt x="0" y="188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31"/>
            <p:cNvSpPr/>
            <p:nvPr/>
          </p:nvSpPr>
          <p:spPr>
            <a:xfrm>
              <a:off x="5815013" y="5430838"/>
              <a:ext cx="501650" cy="501650"/>
            </a:xfrm>
            <a:custGeom>
              <a:avLst/>
              <a:gdLst/>
              <a:ahLst/>
              <a:cxnLst/>
              <a:rect l="l" t="t" r="r" b="b"/>
              <a:pathLst>
                <a:path w="316" h="316" extrusionOk="0">
                  <a:moveTo>
                    <a:pt x="264" y="26"/>
                  </a:moveTo>
                  <a:lnTo>
                    <a:pt x="253" y="28"/>
                  </a:lnTo>
                  <a:lnTo>
                    <a:pt x="244" y="34"/>
                  </a:lnTo>
                  <a:lnTo>
                    <a:pt x="239" y="43"/>
                  </a:lnTo>
                  <a:lnTo>
                    <a:pt x="236" y="53"/>
                  </a:lnTo>
                  <a:lnTo>
                    <a:pt x="239" y="62"/>
                  </a:lnTo>
                  <a:lnTo>
                    <a:pt x="244" y="72"/>
                  </a:lnTo>
                  <a:lnTo>
                    <a:pt x="253" y="78"/>
                  </a:lnTo>
                  <a:lnTo>
                    <a:pt x="264" y="79"/>
                  </a:lnTo>
                  <a:lnTo>
                    <a:pt x="273" y="78"/>
                  </a:lnTo>
                  <a:lnTo>
                    <a:pt x="282" y="72"/>
                  </a:lnTo>
                  <a:lnTo>
                    <a:pt x="289" y="62"/>
                  </a:lnTo>
                  <a:lnTo>
                    <a:pt x="290" y="53"/>
                  </a:lnTo>
                  <a:lnTo>
                    <a:pt x="289" y="43"/>
                  </a:lnTo>
                  <a:lnTo>
                    <a:pt x="282" y="34"/>
                  </a:lnTo>
                  <a:lnTo>
                    <a:pt x="273" y="28"/>
                  </a:lnTo>
                  <a:lnTo>
                    <a:pt x="264" y="26"/>
                  </a:lnTo>
                  <a:close/>
                  <a:moveTo>
                    <a:pt x="189" y="0"/>
                  </a:moveTo>
                  <a:lnTo>
                    <a:pt x="290" y="0"/>
                  </a:lnTo>
                  <a:lnTo>
                    <a:pt x="316" y="26"/>
                  </a:lnTo>
                  <a:lnTo>
                    <a:pt x="316" y="132"/>
                  </a:lnTo>
                  <a:lnTo>
                    <a:pt x="131" y="316"/>
                  </a:lnTo>
                  <a:lnTo>
                    <a:pt x="0" y="187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4" name="Google Shape;194;p31"/>
          <p:cNvGrpSpPr/>
          <p:nvPr/>
        </p:nvGrpSpPr>
        <p:grpSpPr>
          <a:xfrm>
            <a:off x="3383817" y="1030680"/>
            <a:ext cx="225584" cy="226751"/>
            <a:chOff x="2917825" y="3073401"/>
            <a:chExt cx="920750" cy="925513"/>
          </a:xfrm>
        </p:grpSpPr>
        <p:sp>
          <p:nvSpPr>
            <p:cNvPr id="195" name="Google Shape;195;p31"/>
            <p:cNvSpPr/>
            <p:nvPr/>
          </p:nvSpPr>
          <p:spPr>
            <a:xfrm>
              <a:off x="2917825" y="3073401"/>
              <a:ext cx="920750" cy="925513"/>
            </a:xfrm>
            <a:custGeom>
              <a:avLst/>
              <a:gdLst/>
              <a:ahLst/>
              <a:cxnLst/>
              <a:rect l="l" t="t" r="r" b="b"/>
              <a:pathLst>
                <a:path w="580" h="583" extrusionOk="0">
                  <a:moveTo>
                    <a:pt x="290" y="0"/>
                  </a:moveTo>
                  <a:lnTo>
                    <a:pt x="337" y="4"/>
                  </a:lnTo>
                  <a:lnTo>
                    <a:pt x="382" y="15"/>
                  </a:lnTo>
                  <a:lnTo>
                    <a:pt x="423" y="33"/>
                  </a:lnTo>
                  <a:lnTo>
                    <a:pt x="461" y="56"/>
                  </a:lnTo>
                  <a:lnTo>
                    <a:pt x="495" y="86"/>
                  </a:lnTo>
                  <a:lnTo>
                    <a:pt x="524" y="120"/>
                  </a:lnTo>
                  <a:lnTo>
                    <a:pt x="547" y="158"/>
                  </a:lnTo>
                  <a:lnTo>
                    <a:pt x="565" y="199"/>
                  </a:lnTo>
                  <a:lnTo>
                    <a:pt x="576" y="244"/>
                  </a:lnTo>
                  <a:lnTo>
                    <a:pt x="580" y="292"/>
                  </a:lnTo>
                  <a:lnTo>
                    <a:pt x="576" y="339"/>
                  </a:lnTo>
                  <a:lnTo>
                    <a:pt x="565" y="384"/>
                  </a:lnTo>
                  <a:lnTo>
                    <a:pt x="547" y="426"/>
                  </a:lnTo>
                  <a:lnTo>
                    <a:pt x="524" y="464"/>
                  </a:lnTo>
                  <a:lnTo>
                    <a:pt x="495" y="498"/>
                  </a:lnTo>
                  <a:lnTo>
                    <a:pt x="461" y="527"/>
                  </a:lnTo>
                  <a:lnTo>
                    <a:pt x="423" y="550"/>
                  </a:lnTo>
                  <a:lnTo>
                    <a:pt x="382" y="568"/>
                  </a:lnTo>
                  <a:lnTo>
                    <a:pt x="337" y="579"/>
                  </a:lnTo>
                  <a:lnTo>
                    <a:pt x="290" y="583"/>
                  </a:lnTo>
                  <a:lnTo>
                    <a:pt x="243" y="579"/>
                  </a:lnTo>
                  <a:lnTo>
                    <a:pt x="198" y="568"/>
                  </a:lnTo>
                  <a:lnTo>
                    <a:pt x="156" y="550"/>
                  </a:lnTo>
                  <a:lnTo>
                    <a:pt x="119" y="527"/>
                  </a:lnTo>
                  <a:lnTo>
                    <a:pt x="85" y="498"/>
                  </a:lnTo>
                  <a:lnTo>
                    <a:pt x="56" y="464"/>
                  </a:lnTo>
                  <a:lnTo>
                    <a:pt x="33" y="426"/>
                  </a:lnTo>
                  <a:lnTo>
                    <a:pt x="15" y="384"/>
                  </a:lnTo>
                  <a:lnTo>
                    <a:pt x="4" y="339"/>
                  </a:lnTo>
                  <a:lnTo>
                    <a:pt x="0" y="292"/>
                  </a:lnTo>
                  <a:lnTo>
                    <a:pt x="4" y="244"/>
                  </a:lnTo>
                  <a:lnTo>
                    <a:pt x="15" y="199"/>
                  </a:lnTo>
                  <a:lnTo>
                    <a:pt x="33" y="158"/>
                  </a:lnTo>
                  <a:lnTo>
                    <a:pt x="56" y="120"/>
                  </a:lnTo>
                  <a:lnTo>
                    <a:pt x="85" y="86"/>
                  </a:lnTo>
                  <a:lnTo>
                    <a:pt x="119" y="56"/>
                  </a:lnTo>
                  <a:lnTo>
                    <a:pt x="156" y="33"/>
                  </a:lnTo>
                  <a:lnTo>
                    <a:pt x="198" y="15"/>
                  </a:lnTo>
                  <a:lnTo>
                    <a:pt x="243" y="4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31"/>
            <p:cNvSpPr/>
            <p:nvPr/>
          </p:nvSpPr>
          <p:spPr>
            <a:xfrm>
              <a:off x="3084513" y="3319715"/>
              <a:ext cx="584200" cy="457200"/>
            </a:xfrm>
            <a:custGeom>
              <a:avLst/>
              <a:gdLst/>
              <a:ahLst/>
              <a:cxnLst/>
              <a:rect l="l" t="t" r="r" b="b"/>
              <a:pathLst>
                <a:path w="368" h="288" extrusionOk="0">
                  <a:moveTo>
                    <a:pt x="300" y="0"/>
                  </a:moveTo>
                  <a:lnTo>
                    <a:pt x="368" y="68"/>
                  </a:lnTo>
                  <a:lnTo>
                    <a:pt x="219" y="219"/>
                  </a:lnTo>
                  <a:lnTo>
                    <a:pt x="151" y="288"/>
                  </a:lnTo>
                  <a:lnTo>
                    <a:pt x="0" y="136"/>
                  </a:lnTo>
                  <a:lnTo>
                    <a:pt x="68" y="68"/>
                  </a:lnTo>
                  <a:lnTo>
                    <a:pt x="151" y="151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31"/>
          <p:cNvGrpSpPr/>
          <p:nvPr/>
        </p:nvGrpSpPr>
        <p:grpSpPr>
          <a:xfrm>
            <a:off x="8216102" y="1061622"/>
            <a:ext cx="317877" cy="176149"/>
            <a:chOff x="5961063" y="2919413"/>
            <a:chExt cx="1744662" cy="966788"/>
          </a:xfrm>
        </p:grpSpPr>
        <p:sp>
          <p:nvSpPr>
            <p:cNvPr id="198" name="Google Shape;198;p31"/>
            <p:cNvSpPr/>
            <p:nvPr/>
          </p:nvSpPr>
          <p:spPr>
            <a:xfrm>
              <a:off x="6635750" y="2971801"/>
              <a:ext cx="401638" cy="454025"/>
            </a:xfrm>
            <a:custGeom>
              <a:avLst/>
              <a:gdLst/>
              <a:ahLst/>
              <a:cxnLst/>
              <a:rect l="l" t="t" r="r" b="b"/>
              <a:pathLst>
                <a:path w="253" h="286" extrusionOk="0">
                  <a:moveTo>
                    <a:pt x="127" y="0"/>
                  </a:moveTo>
                  <a:lnTo>
                    <a:pt x="156" y="3"/>
                  </a:lnTo>
                  <a:lnTo>
                    <a:pt x="182" y="11"/>
                  </a:lnTo>
                  <a:lnTo>
                    <a:pt x="202" y="22"/>
                  </a:lnTo>
                  <a:lnTo>
                    <a:pt x="218" y="35"/>
                  </a:lnTo>
                  <a:lnTo>
                    <a:pt x="231" y="52"/>
                  </a:lnTo>
                  <a:lnTo>
                    <a:pt x="241" y="72"/>
                  </a:lnTo>
                  <a:lnTo>
                    <a:pt x="248" y="94"/>
                  </a:lnTo>
                  <a:lnTo>
                    <a:pt x="252" y="118"/>
                  </a:lnTo>
                  <a:lnTo>
                    <a:pt x="253" y="144"/>
                  </a:lnTo>
                  <a:lnTo>
                    <a:pt x="250" y="176"/>
                  </a:lnTo>
                  <a:lnTo>
                    <a:pt x="240" y="207"/>
                  </a:lnTo>
                  <a:lnTo>
                    <a:pt x="225" y="233"/>
                  </a:lnTo>
                  <a:lnTo>
                    <a:pt x="206" y="255"/>
                  </a:lnTo>
                  <a:lnTo>
                    <a:pt x="183" y="272"/>
                  </a:lnTo>
                  <a:lnTo>
                    <a:pt x="156" y="283"/>
                  </a:lnTo>
                  <a:lnTo>
                    <a:pt x="127" y="286"/>
                  </a:lnTo>
                  <a:lnTo>
                    <a:pt x="98" y="283"/>
                  </a:lnTo>
                  <a:lnTo>
                    <a:pt x="71" y="272"/>
                  </a:lnTo>
                  <a:lnTo>
                    <a:pt x="47" y="255"/>
                  </a:lnTo>
                  <a:lnTo>
                    <a:pt x="28" y="233"/>
                  </a:lnTo>
                  <a:lnTo>
                    <a:pt x="13" y="207"/>
                  </a:lnTo>
                  <a:lnTo>
                    <a:pt x="3" y="176"/>
                  </a:lnTo>
                  <a:lnTo>
                    <a:pt x="0" y="144"/>
                  </a:lnTo>
                  <a:lnTo>
                    <a:pt x="1" y="118"/>
                  </a:lnTo>
                  <a:lnTo>
                    <a:pt x="6" y="94"/>
                  </a:lnTo>
                  <a:lnTo>
                    <a:pt x="13" y="70"/>
                  </a:lnTo>
                  <a:lnTo>
                    <a:pt x="23" y="50"/>
                  </a:lnTo>
                  <a:lnTo>
                    <a:pt x="37" y="33"/>
                  </a:lnTo>
                  <a:lnTo>
                    <a:pt x="54" y="18"/>
                  </a:lnTo>
                  <a:lnTo>
                    <a:pt x="75" y="7"/>
                  </a:lnTo>
                  <a:lnTo>
                    <a:pt x="99" y="1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31"/>
            <p:cNvSpPr/>
            <p:nvPr/>
          </p:nvSpPr>
          <p:spPr>
            <a:xfrm>
              <a:off x="7161213" y="2919413"/>
              <a:ext cx="334963" cy="379413"/>
            </a:xfrm>
            <a:custGeom>
              <a:avLst/>
              <a:gdLst/>
              <a:ahLst/>
              <a:cxnLst/>
              <a:rect l="l" t="t" r="r" b="b"/>
              <a:pathLst>
                <a:path w="211" h="239" extrusionOk="0">
                  <a:moveTo>
                    <a:pt x="105" y="0"/>
                  </a:moveTo>
                  <a:lnTo>
                    <a:pt x="132" y="3"/>
                  </a:lnTo>
                  <a:lnTo>
                    <a:pt x="155" y="11"/>
                  </a:lnTo>
                  <a:lnTo>
                    <a:pt x="173" y="22"/>
                  </a:lnTo>
                  <a:lnTo>
                    <a:pt x="188" y="36"/>
                  </a:lnTo>
                  <a:lnTo>
                    <a:pt x="199" y="53"/>
                  </a:lnTo>
                  <a:lnTo>
                    <a:pt x="206" y="73"/>
                  </a:lnTo>
                  <a:lnTo>
                    <a:pt x="210" y="95"/>
                  </a:lnTo>
                  <a:lnTo>
                    <a:pt x="211" y="119"/>
                  </a:lnTo>
                  <a:lnTo>
                    <a:pt x="208" y="146"/>
                  </a:lnTo>
                  <a:lnTo>
                    <a:pt x="200" y="172"/>
                  </a:lnTo>
                  <a:lnTo>
                    <a:pt x="188" y="194"/>
                  </a:lnTo>
                  <a:lnTo>
                    <a:pt x="171" y="212"/>
                  </a:lnTo>
                  <a:lnTo>
                    <a:pt x="151" y="227"/>
                  </a:lnTo>
                  <a:lnTo>
                    <a:pt x="130" y="235"/>
                  </a:lnTo>
                  <a:lnTo>
                    <a:pt x="105" y="239"/>
                  </a:lnTo>
                  <a:lnTo>
                    <a:pt x="81" y="235"/>
                  </a:lnTo>
                  <a:lnTo>
                    <a:pt x="59" y="227"/>
                  </a:lnTo>
                  <a:lnTo>
                    <a:pt x="40" y="212"/>
                  </a:lnTo>
                  <a:lnTo>
                    <a:pt x="23" y="194"/>
                  </a:lnTo>
                  <a:lnTo>
                    <a:pt x="11" y="172"/>
                  </a:lnTo>
                  <a:lnTo>
                    <a:pt x="2" y="146"/>
                  </a:lnTo>
                  <a:lnTo>
                    <a:pt x="0" y="119"/>
                  </a:lnTo>
                  <a:lnTo>
                    <a:pt x="1" y="95"/>
                  </a:lnTo>
                  <a:lnTo>
                    <a:pt x="6" y="73"/>
                  </a:lnTo>
                  <a:lnTo>
                    <a:pt x="13" y="52"/>
                  </a:lnTo>
                  <a:lnTo>
                    <a:pt x="24" y="34"/>
                  </a:lnTo>
                  <a:lnTo>
                    <a:pt x="39" y="19"/>
                  </a:lnTo>
                  <a:lnTo>
                    <a:pt x="57" y="8"/>
                  </a:lnTo>
                  <a:lnTo>
                    <a:pt x="79" y="1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31"/>
            <p:cNvSpPr/>
            <p:nvPr/>
          </p:nvSpPr>
          <p:spPr>
            <a:xfrm>
              <a:off x="6173788" y="2919413"/>
              <a:ext cx="336550" cy="379413"/>
            </a:xfrm>
            <a:custGeom>
              <a:avLst/>
              <a:gdLst/>
              <a:ahLst/>
              <a:cxnLst/>
              <a:rect l="l" t="t" r="r" b="b"/>
              <a:pathLst>
                <a:path w="212" h="239" extrusionOk="0">
                  <a:moveTo>
                    <a:pt x="105" y="0"/>
                  </a:moveTo>
                  <a:lnTo>
                    <a:pt x="133" y="3"/>
                  </a:lnTo>
                  <a:lnTo>
                    <a:pt x="156" y="11"/>
                  </a:lnTo>
                  <a:lnTo>
                    <a:pt x="174" y="22"/>
                  </a:lnTo>
                  <a:lnTo>
                    <a:pt x="189" y="36"/>
                  </a:lnTo>
                  <a:lnTo>
                    <a:pt x="200" y="53"/>
                  </a:lnTo>
                  <a:lnTo>
                    <a:pt x="207" y="73"/>
                  </a:lnTo>
                  <a:lnTo>
                    <a:pt x="211" y="95"/>
                  </a:lnTo>
                  <a:lnTo>
                    <a:pt x="212" y="119"/>
                  </a:lnTo>
                  <a:lnTo>
                    <a:pt x="210" y="146"/>
                  </a:lnTo>
                  <a:lnTo>
                    <a:pt x="201" y="172"/>
                  </a:lnTo>
                  <a:lnTo>
                    <a:pt x="189" y="194"/>
                  </a:lnTo>
                  <a:lnTo>
                    <a:pt x="172" y="212"/>
                  </a:lnTo>
                  <a:lnTo>
                    <a:pt x="153" y="227"/>
                  </a:lnTo>
                  <a:lnTo>
                    <a:pt x="129" y="235"/>
                  </a:lnTo>
                  <a:lnTo>
                    <a:pt x="105" y="239"/>
                  </a:lnTo>
                  <a:lnTo>
                    <a:pt x="81" y="235"/>
                  </a:lnTo>
                  <a:lnTo>
                    <a:pt x="59" y="227"/>
                  </a:lnTo>
                  <a:lnTo>
                    <a:pt x="40" y="212"/>
                  </a:lnTo>
                  <a:lnTo>
                    <a:pt x="23" y="194"/>
                  </a:lnTo>
                  <a:lnTo>
                    <a:pt x="11" y="172"/>
                  </a:lnTo>
                  <a:lnTo>
                    <a:pt x="2" y="146"/>
                  </a:lnTo>
                  <a:lnTo>
                    <a:pt x="0" y="119"/>
                  </a:lnTo>
                  <a:lnTo>
                    <a:pt x="1" y="95"/>
                  </a:lnTo>
                  <a:lnTo>
                    <a:pt x="6" y="73"/>
                  </a:lnTo>
                  <a:lnTo>
                    <a:pt x="13" y="52"/>
                  </a:lnTo>
                  <a:lnTo>
                    <a:pt x="25" y="34"/>
                  </a:lnTo>
                  <a:lnTo>
                    <a:pt x="40" y="19"/>
                  </a:lnTo>
                  <a:lnTo>
                    <a:pt x="58" y="8"/>
                  </a:lnTo>
                  <a:lnTo>
                    <a:pt x="80" y="1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31"/>
            <p:cNvSpPr/>
            <p:nvPr/>
          </p:nvSpPr>
          <p:spPr>
            <a:xfrm>
              <a:off x="5961063" y="3308351"/>
              <a:ext cx="674688" cy="355600"/>
            </a:xfrm>
            <a:custGeom>
              <a:avLst/>
              <a:gdLst/>
              <a:ahLst/>
              <a:cxnLst/>
              <a:rect l="l" t="t" r="r" b="b"/>
              <a:pathLst>
                <a:path w="425" h="224" extrusionOk="0">
                  <a:moveTo>
                    <a:pt x="319" y="0"/>
                  </a:moveTo>
                  <a:lnTo>
                    <a:pt x="348" y="7"/>
                  </a:lnTo>
                  <a:lnTo>
                    <a:pt x="373" y="17"/>
                  </a:lnTo>
                  <a:lnTo>
                    <a:pt x="391" y="27"/>
                  </a:lnTo>
                  <a:lnTo>
                    <a:pt x="404" y="36"/>
                  </a:lnTo>
                  <a:lnTo>
                    <a:pt x="414" y="45"/>
                  </a:lnTo>
                  <a:lnTo>
                    <a:pt x="420" y="52"/>
                  </a:lnTo>
                  <a:lnTo>
                    <a:pt x="424" y="58"/>
                  </a:lnTo>
                  <a:lnTo>
                    <a:pt x="425" y="60"/>
                  </a:lnTo>
                  <a:lnTo>
                    <a:pt x="393" y="68"/>
                  </a:lnTo>
                  <a:lnTo>
                    <a:pt x="364" y="80"/>
                  </a:lnTo>
                  <a:lnTo>
                    <a:pt x="340" y="96"/>
                  </a:lnTo>
                  <a:lnTo>
                    <a:pt x="318" y="113"/>
                  </a:lnTo>
                  <a:lnTo>
                    <a:pt x="300" y="133"/>
                  </a:lnTo>
                  <a:lnTo>
                    <a:pt x="285" y="151"/>
                  </a:lnTo>
                  <a:lnTo>
                    <a:pt x="273" y="171"/>
                  </a:lnTo>
                  <a:lnTo>
                    <a:pt x="263" y="188"/>
                  </a:lnTo>
                  <a:lnTo>
                    <a:pt x="256" y="202"/>
                  </a:lnTo>
                  <a:lnTo>
                    <a:pt x="251" y="213"/>
                  </a:lnTo>
                  <a:lnTo>
                    <a:pt x="249" y="222"/>
                  </a:lnTo>
                  <a:lnTo>
                    <a:pt x="248" y="224"/>
                  </a:lnTo>
                  <a:lnTo>
                    <a:pt x="158" y="224"/>
                  </a:lnTo>
                  <a:lnTo>
                    <a:pt x="123" y="222"/>
                  </a:lnTo>
                  <a:lnTo>
                    <a:pt x="92" y="218"/>
                  </a:lnTo>
                  <a:lnTo>
                    <a:pt x="67" y="214"/>
                  </a:lnTo>
                  <a:lnTo>
                    <a:pt x="48" y="211"/>
                  </a:lnTo>
                  <a:lnTo>
                    <a:pt x="31" y="207"/>
                  </a:lnTo>
                  <a:lnTo>
                    <a:pt x="19" y="202"/>
                  </a:lnTo>
                  <a:lnTo>
                    <a:pt x="10" y="199"/>
                  </a:lnTo>
                  <a:lnTo>
                    <a:pt x="4" y="196"/>
                  </a:lnTo>
                  <a:lnTo>
                    <a:pt x="2" y="195"/>
                  </a:lnTo>
                  <a:lnTo>
                    <a:pt x="0" y="194"/>
                  </a:lnTo>
                  <a:lnTo>
                    <a:pt x="4" y="160"/>
                  </a:lnTo>
                  <a:lnTo>
                    <a:pt x="11" y="129"/>
                  </a:lnTo>
                  <a:lnTo>
                    <a:pt x="22" y="103"/>
                  </a:lnTo>
                  <a:lnTo>
                    <a:pt x="35" y="80"/>
                  </a:lnTo>
                  <a:lnTo>
                    <a:pt x="51" y="62"/>
                  </a:lnTo>
                  <a:lnTo>
                    <a:pt x="67" y="46"/>
                  </a:lnTo>
                  <a:lnTo>
                    <a:pt x="83" y="34"/>
                  </a:lnTo>
                  <a:lnTo>
                    <a:pt x="101" y="24"/>
                  </a:lnTo>
                  <a:lnTo>
                    <a:pt x="116" y="17"/>
                  </a:lnTo>
                  <a:lnTo>
                    <a:pt x="129" y="12"/>
                  </a:lnTo>
                  <a:lnTo>
                    <a:pt x="139" y="8"/>
                  </a:lnTo>
                  <a:lnTo>
                    <a:pt x="146" y="6"/>
                  </a:lnTo>
                  <a:lnTo>
                    <a:pt x="148" y="6"/>
                  </a:lnTo>
                  <a:lnTo>
                    <a:pt x="176" y="22"/>
                  </a:lnTo>
                  <a:lnTo>
                    <a:pt x="202" y="32"/>
                  </a:lnTo>
                  <a:lnTo>
                    <a:pt x="225" y="35"/>
                  </a:lnTo>
                  <a:lnTo>
                    <a:pt x="245" y="35"/>
                  </a:lnTo>
                  <a:lnTo>
                    <a:pt x="265" y="32"/>
                  </a:lnTo>
                  <a:lnTo>
                    <a:pt x="280" y="27"/>
                  </a:lnTo>
                  <a:lnTo>
                    <a:pt x="294" y="19"/>
                  </a:lnTo>
                  <a:lnTo>
                    <a:pt x="305" y="12"/>
                  </a:lnTo>
                  <a:lnTo>
                    <a:pt x="313" y="6"/>
                  </a:lnTo>
                  <a:lnTo>
                    <a:pt x="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31"/>
            <p:cNvSpPr/>
            <p:nvPr/>
          </p:nvSpPr>
          <p:spPr>
            <a:xfrm>
              <a:off x="6383338" y="3449638"/>
              <a:ext cx="900113" cy="436563"/>
            </a:xfrm>
            <a:custGeom>
              <a:avLst/>
              <a:gdLst/>
              <a:ahLst/>
              <a:cxnLst/>
              <a:rect l="l" t="t" r="r" b="b"/>
              <a:pathLst>
                <a:path w="567" h="275" extrusionOk="0">
                  <a:moveTo>
                    <a:pt x="377" y="0"/>
                  </a:moveTo>
                  <a:lnTo>
                    <a:pt x="411" y="7"/>
                  </a:lnTo>
                  <a:lnTo>
                    <a:pt x="441" y="19"/>
                  </a:lnTo>
                  <a:lnTo>
                    <a:pt x="467" y="34"/>
                  </a:lnTo>
                  <a:lnTo>
                    <a:pt x="490" y="51"/>
                  </a:lnTo>
                  <a:lnTo>
                    <a:pt x="508" y="71"/>
                  </a:lnTo>
                  <a:lnTo>
                    <a:pt x="523" y="91"/>
                  </a:lnTo>
                  <a:lnTo>
                    <a:pt x="536" y="112"/>
                  </a:lnTo>
                  <a:lnTo>
                    <a:pt x="546" y="134"/>
                  </a:lnTo>
                  <a:lnTo>
                    <a:pt x="553" y="155"/>
                  </a:lnTo>
                  <a:lnTo>
                    <a:pt x="559" y="174"/>
                  </a:lnTo>
                  <a:lnTo>
                    <a:pt x="563" y="191"/>
                  </a:lnTo>
                  <a:lnTo>
                    <a:pt x="565" y="206"/>
                  </a:lnTo>
                  <a:lnTo>
                    <a:pt x="566" y="217"/>
                  </a:lnTo>
                  <a:lnTo>
                    <a:pt x="567" y="224"/>
                  </a:lnTo>
                  <a:lnTo>
                    <a:pt x="567" y="227"/>
                  </a:lnTo>
                  <a:lnTo>
                    <a:pt x="502" y="246"/>
                  </a:lnTo>
                  <a:lnTo>
                    <a:pt x="439" y="260"/>
                  </a:lnTo>
                  <a:lnTo>
                    <a:pt x="380" y="269"/>
                  </a:lnTo>
                  <a:lnTo>
                    <a:pt x="324" y="274"/>
                  </a:lnTo>
                  <a:lnTo>
                    <a:pt x="272" y="275"/>
                  </a:lnTo>
                  <a:lnTo>
                    <a:pt x="223" y="274"/>
                  </a:lnTo>
                  <a:lnTo>
                    <a:pt x="178" y="269"/>
                  </a:lnTo>
                  <a:lnTo>
                    <a:pt x="138" y="264"/>
                  </a:lnTo>
                  <a:lnTo>
                    <a:pt x="103" y="257"/>
                  </a:lnTo>
                  <a:lnTo>
                    <a:pt x="73" y="250"/>
                  </a:lnTo>
                  <a:lnTo>
                    <a:pt x="47" y="242"/>
                  </a:lnTo>
                  <a:lnTo>
                    <a:pt x="27" y="235"/>
                  </a:lnTo>
                  <a:lnTo>
                    <a:pt x="12" y="229"/>
                  </a:lnTo>
                  <a:lnTo>
                    <a:pt x="4" y="225"/>
                  </a:lnTo>
                  <a:lnTo>
                    <a:pt x="0" y="224"/>
                  </a:lnTo>
                  <a:lnTo>
                    <a:pt x="2" y="188"/>
                  </a:lnTo>
                  <a:lnTo>
                    <a:pt x="8" y="155"/>
                  </a:lnTo>
                  <a:lnTo>
                    <a:pt x="19" y="127"/>
                  </a:lnTo>
                  <a:lnTo>
                    <a:pt x="31" y="101"/>
                  </a:lnTo>
                  <a:lnTo>
                    <a:pt x="47" y="80"/>
                  </a:lnTo>
                  <a:lnTo>
                    <a:pt x="63" y="62"/>
                  </a:lnTo>
                  <a:lnTo>
                    <a:pt x="81" y="46"/>
                  </a:lnTo>
                  <a:lnTo>
                    <a:pt x="98" y="34"/>
                  </a:lnTo>
                  <a:lnTo>
                    <a:pt x="116" y="24"/>
                  </a:lnTo>
                  <a:lnTo>
                    <a:pt x="132" y="17"/>
                  </a:lnTo>
                  <a:lnTo>
                    <a:pt x="147" y="11"/>
                  </a:lnTo>
                  <a:lnTo>
                    <a:pt x="160" y="7"/>
                  </a:lnTo>
                  <a:lnTo>
                    <a:pt x="170" y="4"/>
                  </a:lnTo>
                  <a:lnTo>
                    <a:pt x="176" y="2"/>
                  </a:lnTo>
                  <a:lnTo>
                    <a:pt x="178" y="2"/>
                  </a:lnTo>
                  <a:lnTo>
                    <a:pt x="207" y="21"/>
                  </a:lnTo>
                  <a:lnTo>
                    <a:pt x="236" y="32"/>
                  </a:lnTo>
                  <a:lnTo>
                    <a:pt x="262" y="36"/>
                  </a:lnTo>
                  <a:lnTo>
                    <a:pt x="286" y="38"/>
                  </a:lnTo>
                  <a:lnTo>
                    <a:pt x="309" y="34"/>
                  </a:lnTo>
                  <a:lnTo>
                    <a:pt x="329" y="28"/>
                  </a:lnTo>
                  <a:lnTo>
                    <a:pt x="346" y="21"/>
                  </a:lnTo>
                  <a:lnTo>
                    <a:pt x="359" y="13"/>
                  </a:lnTo>
                  <a:lnTo>
                    <a:pt x="369" y="7"/>
                  </a:lnTo>
                  <a:lnTo>
                    <a:pt x="375" y="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31"/>
            <p:cNvSpPr/>
            <p:nvPr/>
          </p:nvSpPr>
          <p:spPr>
            <a:xfrm>
              <a:off x="7038975" y="3311526"/>
              <a:ext cx="666750" cy="354013"/>
            </a:xfrm>
            <a:custGeom>
              <a:avLst/>
              <a:gdLst/>
              <a:ahLst/>
              <a:cxnLst/>
              <a:rect l="l" t="t" r="r" b="b"/>
              <a:pathLst>
                <a:path w="420" h="223" extrusionOk="0">
                  <a:moveTo>
                    <a:pt x="91" y="0"/>
                  </a:moveTo>
                  <a:lnTo>
                    <a:pt x="117" y="17"/>
                  </a:lnTo>
                  <a:lnTo>
                    <a:pt x="142" y="27"/>
                  </a:lnTo>
                  <a:lnTo>
                    <a:pt x="165" y="32"/>
                  </a:lnTo>
                  <a:lnTo>
                    <a:pt x="188" y="33"/>
                  </a:lnTo>
                  <a:lnTo>
                    <a:pt x="208" y="31"/>
                  </a:lnTo>
                  <a:lnTo>
                    <a:pt x="226" y="26"/>
                  </a:lnTo>
                  <a:lnTo>
                    <a:pt x="253" y="12"/>
                  </a:lnTo>
                  <a:lnTo>
                    <a:pt x="262" y="6"/>
                  </a:lnTo>
                  <a:lnTo>
                    <a:pt x="267" y="2"/>
                  </a:lnTo>
                  <a:lnTo>
                    <a:pt x="270" y="0"/>
                  </a:lnTo>
                  <a:lnTo>
                    <a:pt x="301" y="10"/>
                  </a:lnTo>
                  <a:lnTo>
                    <a:pt x="329" y="23"/>
                  </a:lnTo>
                  <a:lnTo>
                    <a:pt x="351" y="38"/>
                  </a:lnTo>
                  <a:lnTo>
                    <a:pt x="370" y="55"/>
                  </a:lnTo>
                  <a:lnTo>
                    <a:pt x="385" y="72"/>
                  </a:lnTo>
                  <a:lnTo>
                    <a:pt x="397" y="92"/>
                  </a:lnTo>
                  <a:lnTo>
                    <a:pt x="406" y="110"/>
                  </a:lnTo>
                  <a:lnTo>
                    <a:pt x="412" y="127"/>
                  </a:lnTo>
                  <a:lnTo>
                    <a:pt x="416" y="144"/>
                  </a:lnTo>
                  <a:lnTo>
                    <a:pt x="419" y="159"/>
                  </a:lnTo>
                  <a:lnTo>
                    <a:pt x="420" y="171"/>
                  </a:lnTo>
                  <a:lnTo>
                    <a:pt x="420" y="189"/>
                  </a:lnTo>
                  <a:lnTo>
                    <a:pt x="393" y="200"/>
                  </a:lnTo>
                  <a:lnTo>
                    <a:pt x="365" y="209"/>
                  </a:lnTo>
                  <a:lnTo>
                    <a:pt x="335" y="215"/>
                  </a:lnTo>
                  <a:lnTo>
                    <a:pt x="305" y="220"/>
                  </a:lnTo>
                  <a:lnTo>
                    <a:pt x="276" y="222"/>
                  </a:lnTo>
                  <a:lnTo>
                    <a:pt x="248" y="223"/>
                  </a:lnTo>
                  <a:lnTo>
                    <a:pt x="224" y="223"/>
                  </a:lnTo>
                  <a:lnTo>
                    <a:pt x="202" y="222"/>
                  </a:lnTo>
                  <a:lnTo>
                    <a:pt x="186" y="222"/>
                  </a:lnTo>
                  <a:lnTo>
                    <a:pt x="175" y="221"/>
                  </a:lnTo>
                  <a:lnTo>
                    <a:pt x="171" y="221"/>
                  </a:lnTo>
                  <a:lnTo>
                    <a:pt x="156" y="184"/>
                  </a:lnTo>
                  <a:lnTo>
                    <a:pt x="137" y="154"/>
                  </a:lnTo>
                  <a:lnTo>
                    <a:pt x="117" y="128"/>
                  </a:lnTo>
                  <a:lnTo>
                    <a:pt x="96" y="108"/>
                  </a:lnTo>
                  <a:lnTo>
                    <a:pt x="76" y="91"/>
                  </a:lnTo>
                  <a:lnTo>
                    <a:pt x="56" y="78"/>
                  </a:lnTo>
                  <a:lnTo>
                    <a:pt x="38" y="70"/>
                  </a:lnTo>
                  <a:lnTo>
                    <a:pt x="23" y="64"/>
                  </a:lnTo>
                  <a:lnTo>
                    <a:pt x="11" y="60"/>
                  </a:lnTo>
                  <a:lnTo>
                    <a:pt x="3" y="58"/>
                  </a:lnTo>
                  <a:lnTo>
                    <a:pt x="0" y="58"/>
                  </a:lnTo>
                  <a:lnTo>
                    <a:pt x="15" y="39"/>
                  </a:lnTo>
                  <a:lnTo>
                    <a:pt x="32" y="26"/>
                  </a:lnTo>
                  <a:lnTo>
                    <a:pt x="49" y="16"/>
                  </a:lnTo>
                  <a:lnTo>
                    <a:pt x="65" y="9"/>
                  </a:lnTo>
                  <a:lnTo>
                    <a:pt x="79" y="4"/>
                  </a:lnTo>
                  <a:lnTo>
                    <a:pt x="88" y="2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4" name="Google Shape;204;p31"/>
          <p:cNvSpPr txBox="1"/>
          <p:nvPr/>
        </p:nvSpPr>
        <p:spPr>
          <a:xfrm>
            <a:off x="454900" y="4926425"/>
            <a:ext cx="82317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http://www.businessmodelgeneration.com</a:t>
            </a: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31"/>
          <p:cNvSpPr/>
          <p:nvPr/>
        </p:nvSpPr>
        <p:spPr>
          <a:xfrm>
            <a:off x="8285752" y="3693648"/>
            <a:ext cx="216908" cy="285749"/>
          </a:xfrm>
          <a:custGeom>
            <a:avLst/>
            <a:gdLst/>
            <a:ahLst/>
            <a:cxnLst/>
            <a:rect l="l" t="t" r="r" b="b"/>
            <a:pathLst>
              <a:path w="299" h="394" extrusionOk="0">
                <a:moveTo>
                  <a:pt x="154" y="266"/>
                </a:moveTo>
                <a:lnTo>
                  <a:pt x="165" y="268"/>
                </a:lnTo>
                <a:lnTo>
                  <a:pt x="169" y="271"/>
                </a:lnTo>
                <a:lnTo>
                  <a:pt x="171" y="272"/>
                </a:lnTo>
                <a:lnTo>
                  <a:pt x="174" y="275"/>
                </a:lnTo>
                <a:lnTo>
                  <a:pt x="175" y="279"/>
                </a:lnTo>
                <a:lnTo>
                  <a:pt x="175" y="288"/>
                </a:lnTo>
                <a:lnTo>
                  <a:pt x="174" y="292"/>
                </a:lnTo>
                <a:lnTo>
                  <a:pt x="173" y="293"/>
                </a:lnTo>
                <a:lnTo>
                  <a:pt x="171" y="296"/>
                </a:lnTo>
                <a:lnTo>
                  <a:pt x="169" y="297"/>
                </a:lnTo>
                <a:lnTo>
                  <a:pt x="166" y="300"/>
                </a:lnTo>
                <a:lnTo>
                  <a:pt x="162" y="301"/>
                </a:lnTo>
                <a:lnTo>
                  <a:pt x="158" y="301"/>
                </a:lnTo>
                <a:lnTo>
                  <a:pt x="158" y="302"/>
                </a:lnTo>
                <a:lnTo>
                  <a:pt x="154" y="302"/>
                </a:lnTo>
                <a:lnTo>
                  <a:pt x="154" y="266"/>
                </a:lnTo>
                <a:close/>
                <a:moveTo>
                  <a:pt x="137" y="203"/>
                </a:moveTo>
                <a:lnTo>
                  <a:pt x="144" y="203"/>
                </a:lnTo>
                <a:lnTo>
                  <a:pt x="144" y="234"/>
                </a:lnTo>
                <a:lnTo>
                  <a:pt x="138" y="233"/>
                </a:lnTo>
                <a:lnTo>
                  <a:pt x="134" y="232"/>
                </a:lnTo>
                <a:lnTo>
                  <a:pt x="129" y="229"/>
                </a:lnTo>
                <a:lnTo>
                  <a:pt x="126" y="227"/>
                </a:lnTo>
                <a:lnTo>
                  <a:pt x="125" y="223"/>
                </a:lnTo>
                <a:lnTo>
                  <a:pt x="125" y="216"/>
                </a:lnTo>
                <a:lnTo>
                  <a:pt x="126" y="213"/>
                </a:lnTo>
                <a:lnTo>
                  <a:pt x="126" y="212"/>
                </a:lnTo>
                <a:lnTo>
                  <a:pt x="128" y="210"/>
                </a:lnTo>
                <a:lnTo>
                  <a:pt x="130" y="207"/>
                </a:lnTo>
                <a:lnTo>
                  <a:pt x="133" y="206"/>
                </a:lnTo>
                <a:lnTo>
                  <a:pt x="137" y="203"/>
                </a:lnTo>
                <a:close/>
                <a:moveTo>
                  <a:pt x="144" y="165"/>
                </a:moveTo>
                <a:lnTo>
                  <a:pt x="144" y="179"/>
                </a:lnTo>
                <a:lnTo>
                  <a:pt x="137" y="181"/>
                </a:lnTo>
                <a:lnTo>
                  <a:pt x="121" y="185"/>
                </a:lnTo>
                <a:lnTo>
                  <a:pt x="116" y="187"/>
                </a:lnTo>
                <a:lnTo>
                  <a:pt x="104" y="199"/>
                </a:lnTo>
                <a:lnTo>
                  <a:pt x="99" y="210"/>
                </a:lnTo>
                <a:lnTo>
                  <a:pt x="97" y="215"/>
                </a:lnTo>
                <a:lnTo>
                  <a:pt x="97" y="228"/>
                </a:lnTo>
                <a:lnTo>
                  <a:pt x="99" y="233"/>
                </a:lnTo>
                <a:lnTo>
                  <a:pt x="101" y="237"/>
                </a:lnTo>
                <a:lnTo>
                  <a:pt x="103" y="241"/>
                </a:lnTo>
                <a:lnTo>
                  <a:pt x="105" y="244"/>
                </a:lnTo>
                <a:lnTo>
                  <a:pt x="107" y="246"/>
                </a:lnTo>
                <a:lnTo>
                  <a:pt x="109" y="249"/>
                </a:lnTo>
                <a:lnTo>
                  <a:pt x="117" y="254"/>
                </a:lnTo>
                <a:lnTo>
                  <a:pt x="128" y="257"/>
                </a:lnTo>
                <a:lnTo>
                  <a:pt x="132" y="259"/>
                </a:lnTo>
                <a:lnTo>
                  <a:pt x="137" y="261"/>
                </a:lnTo>
                <a:lnTo>
                  <a:pt x="141" y="261"/>
                </a:lnTo>
                <a:lnTo>
                  <a:pt x="141" y="262"/>
                </a:lnTo>
                <a:lnTo>
                  <a:pt x="144" y="262"/>
                </a:lnTo>
                <a:lnTo>
                  <a:pt x="144" y="302"/>
                </a:lnTo>
                <a:lnTo>
                  <a:pt x="137" y="301"/>
                </a:lnTo>
                <a:lnTo>
                  <a:pt x="132" y="299"/>
                </a:lnTo>
                <a:lnTo>
                  <a:pt x="128" y="295"/>
                </a:lnTo>
                <a:lnTo>
                  <a:pt x="125" y="291"/>
                </a:lnTo>
                <a:lnTo>
                  <a:pt x="124" y="287"/>
                </a:lnTo>
                <a:lnTo>
                  <a:pt x="122" y="282"/>
                </a:lnTo>
                <a:lnTo>
                  <a:pt x="122" y="276"/>
                </a:lnTo>
                <a:lnTo>
                  <a:pt x="95" y="276"/>
                </a:lnTo>
                <a:lnTo>
                  <a:pt x="97" y="291"/>
                </a:lnTo>
                <a:lnTo>
                  <a:pt x="101" y="302"/>
                </a:lnTo>
                <a:lnTo>
                  <a:pt x="109" y="312"/>
                </a:lnTo>
                <a:lnTo>
                  <a:pt x="118" y="318"/>
                </a:lnTo>
                <a:lnTo>
                  <a:pt x="130" y="322"/>
                </a:lnTo>
                <a:lnTo>
                  <a:pt x="144" y="325"/>
                </a:lnTo>
                <a:lnTo>
                  <a:pt x="144" y="342"/>
                </a:lnTo>
                <a:lnTo>
                  <a:pt x="154" y="342"/>
                </a:lnTo>
                <a:lnTo>
                  <a:pt x="154" y="325"/>
                </a:lnTo>
                <a:lnTo>
                  <a:pt x="169" y="323"/>
                </a:lnTo>
                <a:lnTo>
                  <a:pt x="179" y="320"/>
                </a:lnTo>
                <a:lnTo>
                  <a:pt x="187" y="314"/>
                </a:lnTo>
                <a:lnTo>
                  <a:pt x="199" y="302"/>
                </a:lnTo>
                <a:lnTo>
                  <a:pt x="202" y="296"/>
                </a:lnTo>
                <a:lnTo>
                  <a:pt x="203" y="292"/>
                </a:lnTo>
                <a:lnTo>
                  <a:pt x="203" y="274"/>
                </a:lnTo>
                <a:lnTo>
                  <a:pt x="200" y="266"/>
                </a:lnTo>
                <a:lnTo>
                  <a:pt x="198" y="261"/>
                </a:lnTo>
                <a:lnTo>
                  <a:pt x="192" y="253"/>
                </a:lnTo>
                <a:lnTo>
                  <a:pt x="187" y="249"/>
                </a:lnTo>
                <a:lnTo>
                  <a:pt x="178" y="244"/>
                </a:lnTo>
                <a:lnTo>
                  <a:pt x="165" y="240"/>
                </a:lnTo>
                <a:lnTo>
                  <a:pt x="162" y="238"/>
                </a:lnTo>
                <a:lnTo>
                  <a:pt x="157" y="238"/>
                </a:lnTo>
                <a:lnTo>
                  <a:pt x="155" y="237"/>
                </a:lnTo>
                <a:lnTo>
                  <a:pt x="154" y="237"/>
                </a:lnTo>
                <a:lnTo>
                  <a:pt x="154" y="203"/>
                </a:lnTo>
                <a:lnTo>
                  <a:pt x="158" y="203"/>
                </a:lnTo>
                <a:lnTo>
                  <a:pt x="166" y="208"/>
                </a:lnTo>
                <a:lnTo>
                  <a:pt x="171" y="221"/>
                </a:lnTo>
                <a:lnTo>
                  <a:pt x="199" y="221"/>
                </a:lnTo>
                <a:lnTo>
                  <a:pt x="198" y="216"/>
                </a:lnTo>
                <a:lnTo>
                  <a:pt x="194" y="204"/>
                </a:lnTo>
                <a:lnTo>
                  <a:pt x="190" y="198"/>
                </a:lnTo>
                <a:lnTo>
                  <a:pt x="184" y="191"/>
                </a:lnTo>
                <a:lnTo>
                  <a:pt x="171" y="183"/>
                </a:lnTo>
                <a:lnTo>
                  <a:pt x="163" y="182"/>
                </a:lnTo>
                <a:lnTo>
                  <a:pt x="154" y="179"/>
                </a:lnTo>
                <a:lnTo>
                  <a:pt x="154" y="165"/>
                </a:lnTo>
                <a:lnTo>
                  <a:pt x="144" y="165"/>
                </a:lnTo>
                <a:close/>
                <a:moveTo>
                  <a:pt x="129" y="84"/>
                </a:moveTo>
                <a:lnTo>
                  <a:pt x="129" y="110"/>
                </a:lnTo>
                <a:lnTo>
                  <a:pt x="170" y="110"/>
                </a:lnTo>
                <a:lnTo>
                  <a:pt x="170" y="84"/>
                </a:lnTo>
                <a:lnTo>
                  <a:pt x="129" y="84"/>
                </a:lnTo>
                <a:close/>
                <a:moveTo>
                  <a:pt x="109" y="0"/>
                </a:moveTo>
                <a:lnTo>
                  <a:pt x="188" y="0"/>
                </a:lnTo>
                <a:lnTo>
                  <a:pt x="186" y="14"/>
                </a:lnTo>
                <a:lnTo>
                  <a:pt x="217" y="29"/>
                </a:lnTo>
                <a:lnTo>
                  <a:pt x="198" y="77"/>
                </a:lnTo>
                <a:lnTo>
                  <a:pt x="194" y="90"/>
                </a:lnTo>
                <a:lnTo>
                  <a:pt x="195" y="101"/>
                </a:lnTo>
                <a:lnTo>
                  <a:pt x="199" y="110"/>
                </a:lnTo>
                <a:lnTo>
                  <a:pt x="204" y="117"/>
                </a:lnTo>
                <a:lnTo>
                  <a:pt x="209" y="124"/>
                </a:lnTo>
                <a:lnTo>
                  <a:pt x="228" y="151"/>
                </a:lnTo>
                <a:lnTo>
                  <a:pt x="245" y="178"/>
                </a:lnTo>
                <a:lnTo>
                  <a:pt x="262" y="208"/>
                </a:lnTo>
                <a:lnTo>
                  <a:pt x="277" y="237"/>
                </a:lnTo>
                <a:lnTo>
                  <a:pt x="289" y="265"/>
                </a:lnTo>
                <a:lnTo>
                  <a:pt x="297" y="291"/>
                </a:lnTo>
                <a:lnTo>
                  <a:pt x="299" y="314"/>
                </a:lnTo>
                <a:lnTo>
                  <a:pt x="298" y="337"/>
                </a:lnTo>
                <a:lnTo>
                  <a:pt x="291" y="355"/>
                </a:lnTo>
                <a:lnTo>
                  <a:pt x="283" y="368"/>
                </a:lnTo>
                <a:lnTo>
                  <a:pt x="271" y="378"/>
                </a:lnTo>
                <a:lnTo>
                  <a:pt x="256" y="385"/>
                </a:lnTo>
                <a:lnTo>
                  <a:pt x="238" y="390"/>
                </a:lnTo>
                <a:lnTo>
                  <a:pt x="219" y="393"/>
                </a:lnTo>
                <a:lnTo>
                  <a:pt x="198" y="394"/>
                </a:lnTo>
                <a:lnTo>
                  <a:pt x="100" y="394"/>
                </a:lnTo>
                <a:lnTo>
                  <a:pt x="79" y="393"/>
                </a:lnTo>
                <a:lnTo>
                  <a:pt x="59" y="390"/>
                </a:lnTo>
                <a:lnTo>
                  <a:pt x="42" y="385"/>
                </a:lnTo>
                <a:lnTo>
                  <a:pt x="28" y="378"/>
                </a:lnTo>
                <a:lnTo>
                  <a:pt x="16" y="368"/>
                </a:lnTo>
                <a:lnTo>
                  <a:pt x="8" y="355"/>
                </a:lnTo>
                <a:lnTo>
                  <a:pt x="1" y="337"/>
                </a:lnTo>
                <a:lnTo>
                  <a:pt x="0" y="314"/>
                </a:lnTo>
                <a:lnTo>
                  <a:pt x="2" y="291"/>
                </a:lnTo>
                <a:lnTo>
                  <a:pt x="10" y="265"/>
                </a:lnTo>
                <a:lnTo>
                  <a:pt x="21" y="237"/>
                </a:lnTo>
                <a:lnTo>
                  <a:pt x="35" y="208"/>
                </a:lnTo>
                <a:lnTo>
                  <a:pt x="53" y="178"/>
                </a:lnTo>
                <a:lnTo>
                  <a:pt x="70" y="151"/>
                </a:lnTo>
                <a:lnTo>
                  <a:pt x="88" y="124"/>
                </a:lnTo>
                <a:lnTo>
                  <a:pt x="93" y="118"/>
                </a:lnTo>
                <a:lnTo>
                  <a:pt x="99" y="110"/>
                </a:lnTo>
                <a:lnTo>
                  <a:pt x="103" y="101"/>
                </a:lnTo>
                <a:lnTo>
                  <a:pt x="104" y="90"/>
                </a:lnTo>
                <a:lnTo>
                  <a:pt x="100" y="77"/>
                </a:lnTo>
                <a:lnTo>
                  <a:pt x="80" y="29"/>
                </a:lnTo>
                <a:lnTo>
                  <a:pt x="113" y="18"/>
                </a:lnTo>
                <a:lnTo>
                  <a:pt x="10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6368650" y="-586760"/>
            <a:ext cx="3450480" cy="1940896"/>
            <a:chOff x="4037077" y="-482411"/>
            <a:chExt cx="3450480" cy="1940896"/>
          </a:xfrm>
        </p:grpSpPr>
        <p:pic>
          <p:nvPicPr>
            <p:cNvPr id="50" name="Picture 49">
              <a:extLst>
                <a:ext uri="{FF2B5EF4-FFF2-40B4-BE49-F238E27FC236}">
                  <a16:creationId xmlns="" xmlns:a16="http://schemas.microsoft.com/office/drawing/2014/main" id="{7DAE1832-31A8-6125-4207-235FBE5DE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7077" y="-482411"/>
              <a:ext cx="3450480" cy="1940896"/>
            </a:xfrm>
            <a:prstGeom prst="rect">
              <a:avLst/>
            </a:prstGeom>
          </p:spPr>
        </p:pic>
        <p:pic>
          <p:nvPicPr>
            <p:cNvPr id="51" name="Google Shape;2925;p225" descr="/Marco/ITIDA_2020/TIEC/TIEC logo 2020_CMYK.pdf">
              <a:extLst>
                <a:ext uri="{FF2B5EF4-FFF2-40B4-BE49-F238E27FC236}">
                  <a16:creationId xmlns="" xmlns:a16="http://schemas.microsoft.com/office/drawing/2014/main" id="{45B48C0C-1C75-D664-5656-FE2DABE64775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4062334" y="194911"/>
              <a:ext cx="887326" cy="54188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On-screen Show (16:9)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Business Model Canvas - First and Quick Version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- First and Quick Version</dc:title>
  <dc:creator>Aspire</dc:creator>
  <cp:lastModifiedBy>Microsoft account</cp:lastModifiedBy>
  <cp:revision>2</cp:revision>
  <dcterms:modified xsi:type="dcterms:W3CDTF">2025-01-21T12:17:13Z</dcterms:modified>
</cp:coreProperties>
</file>